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handoutMasterIdLst>
    <p:handoutMasterId r:id="rId28"/>
  </p:handoutMasterIdLst>
  <p:sldIdLst>
    <p:sldId id="256" r:id="rId2"/>
    <p:sldId id="320" r:id="rId3"/>
    <p:sldId id="273" r:id="rId4"/>
    <p:sldId id="301" r:id="rId5"/>
    <p:sldId id="312" r:id="rId6"/>
    <p:sldId id="310" r:id="rId7"/>
    <p:sldId id="308" r:id="rId8"/>
    <p:sldId id="306" r:id="rId9"/>
    <p:sldId id="314" r:id="rId10"/>
    <p:sldId id="295" r:id="rId11"/>
    <p:sldId id="291" r:id="rId12"/>
    <p:sldId id="322" r:id="rId13"/>
    <p:sldId id="315" r:id="rId14"/>
    <p:sldId id="292" r:id="rId15"/>
    <p:sldId id="317" r:id="rId16"/>
    <p:sldId id="287" r:id="rId17"/>
    <p:sldId id="304" r:id="rId18"/>
    <p:sldId id="303" r:id="rId19"/>
    <p:sldId id="290" r:id="rId20"/>
    <p:sldId id="318" r:id="rId21"/>
    <p:sldId id="296" r:id="rId22"/>
    <p:sldId id="288" r:id="rId23"/>
    <p:sldId id="294" r:id="rId24"/>
    <p:sldId id="289" r:id="rId25"/>
    <p:sldId id="299"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lly E Knox" initials="MEK" lastIdx="1" clrIdx="0"/>
  <p:cmAuthor id="2" name="Molly E Knox" initials="MEK [2]" lastIdx="1" clrIdx="1"/>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131" autoAdjust="0"/>
    <p:restoredTop sz="69651" autoAdjust="0"/>
  </p:normalViewPr>
  <p:slideViewPr>
    <p:cSldViewPr snapToGrid="0" snapToObjects="1">
      <p:cViewPr varScale="1">
        <p:scale>
          <a:sx n="76" d="100"/>
          <a:sy n="76" d="100"/>
        </p:scale>
        <p:origin x="217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1D604B1C-B5E1-44F1-81ED-E39BBA6AA0C1}"/>
    <pc:docChg chg="addSld delSld modSld sldOrd">
      <pc:chgData name="" userId="" providerId="" clId="Web-{1D604B1C-B5E1-44F1-81ED-E39BBA6AA0C1}" dt="2019-06-20T19:28:44.591" v="86" actId="20577"/>
      <pc:docMkLst>
        <pc:docMk/>
      </pc:docMkLst>
      <pc:sldChg chg="modNotes">
        <pc:chgData name="" userId="" providerId="" clId="Web-{1D604B1C-B5E1-44F1-81ED-E39BBA6AA0C1}" dt="2019-06-20T19:23:10.361" v="17"/>
        <pc:sldMkLst>
          <pc:docMk/>
          <pc:sldMk cId="0" sldId="256"/>
        </pc:sldMkLst>
      </pc:sldChg>
      <pc:sldChg chg="modNotes">
        <pc:chgData name="" userId="" providerId="" clId="Web-{1D604B1C-B5E1-44F1-81ED-E39BBA6AA0C1}" dt="2019-06-20T19:22:53.688" v="16"/>
        <pc:sldMkLst>
          <pc:docMk/>
          <pc:sldMk cId="0" sldId="272"/>
        </pc:sldMkLst>
      </pc:sldChg>
      <pc:sldChg chg="modNotes">
        <pc:chgData name="" userId="" providerId="" clId="Web-{1D604B1C-B5E1-44F1-81ED-E39BBA6AA0C1}" dt="2019-06-20T19:26:42.555" v="69"/>
        <pc:sldMkLst>
          <pc:docMk/>
          <pc:sldMk cId="1519803156" sldId="273"/>
        </pc:sldMkLst>
      </pc:sldChg>
      <pc:sldChg chg="modNotes">
        <pc:chgData name="" userId="" providerId="" clId="Web-{1D604B1C-B5E1-44F1-81ED-E39BBA6AA0C1}" dt="2019-06-20T19:22:06.062" v="15"/>
        <pc:sldMkLst>
          <pc:docMk/>
          <pc:sldMk cId="855688534" sldId="289"/>
        </pc:sldMkLst>
      </pc:sldChg>
      <pc:sldChg chg="modNotes">
        <pc:chgData name="" userId="" providerId="" clId="Web-{1D604B1C-B5E1-44F1-81ED-E39BBA6AA0C1}" dt="2019-06-20T19:20:17.620" v="13"/>
        <pc:sldMkLst>
          <pc:docMk/>
          <pc:sldMk cId="2090875914" sldId="296"/>
        </pc:sldMkLst>
      </pc:sldChg>
      <pc:sldChg chg="modNotes">
        <pc:chgData name="" userId="" providerId="" clId="Web-{1D604B1C-B5E1-44F1-81ED-E39BBA6AA0C1}" dt="2019-06-20T19:26:57.134" v="70"/>
        <pc:sldMkLst>
          <pc:docMk/>
          <pc:sldMk cId="913829006" sldId="301"/>
        </pc:sldMkLst>
      </pc:sldChg>
      <pc:sldChg chg="modSp">
        <pc:chgData name="" userId="" providerId="" clId="Web-{1D604B1C-B5E1-44F1-81ED-E39BBA6AA0C1}" dt="2019-06-20T19:28:44.591" v="85" actId="20577"/>
        <pc:sldMkLst>
          <pc:docMk/>
          <pc:sldMk cId="2282315695" sldId="310"/>
        </pc:sldMkLst>
        <pc:spChg chg="mod">
          <ac:chgData name="" userId="" providerId="" clId="Web-{1D604B1C-B5E1-44F1-81ED-E39BBA6AA0C1}" dt="2019-06-20T19:28:44.591" v="85" actId="20577"/>
          <ac:spMkLst>
            <pc:docMk/>
            <pc:sldMk cId="2282315695" sldId="310"/>
            <ac:spMk id="2" creationId="{00000000-0000-0000-0000-000000000000}"/>
          </ac:spMkLst>
        </pc:spChg>
      </pc:sldChg>
      <pc:sldChg chg="ord">
        <pc:chgData name="" userId="" providerId="" clId="Web-{1D604B1C-B5E1-44F1-81ED-E39BBA6AA0C1}" dt="2019-06-20T19:18:25.445" v="0"/>
        <pc:sldMkLst>
          <pc:docMk/>
          <pc:sldMk cId="3748666157" sldId="317"/>
        </pc:sldMkLst>
      </pc:sldChg>
      <pc:sldChg chg="new del">
        <pc:chgData name="" userId="" providerId="" clId="Web-{1D604B1C-B5E1-44F1-81ED-E39BBA6AA0C1}" dt="2019-06-20T19:24:04.019" v="21"/>
        <pc:sldMkLst>
          <pc:docMk/>
          <pc:sldMk cId="136177962" sldId="323"/>
        </pc:sldMkLst>
      </pc:sldChg>
      <pc:sldChg chg="modSp add replId modNotes">
        <pc:chgData name="" userId="" providerId="" clId="Web-{1D604B1C-B5E1-44F1-81ED-E39BBA6AA0C1}" dt="2019-06-20T19:25:09.240" v="67" actId="20577"/>
        <pc:sldMkLst>
          <pc:docMk/>
          <pc:sldMk cId="2434181080" sldId="324"/>
        </pc:sldMkLst>
        <pc:spChg chg="mod">
          <ac:chgData name="" userId="" providerId="" clId="Web-{1D604B1C-B5E1-44F1-81ED-E39BBA6AA0C1}" dt="2019-06-20T19:25:09.240" v="67" actId="20577"/>
          <ac:spMkLst>
            <pc:docMk/>
            <pc:sldMk cId="2434181080" sldId="324"/>
            <ac:spMk id="2" creationId="{53F959FC-6F9F-4587-A53B-101C0EAAB9F5}"/>
          </ac:spMkLst>
        </pc:spChg>
        <pc:spChg chg="mod">
          <ac:chgData name="" userId="" providerId="" clId="Web-{1D604B1C-B5E1-44F1-81ED-E39BBA6AA0C1}" dt="2019-06-20T19:24:13.957" v="24" actId="20577"/>
          <ac:spMkLst>
            <pc:docMk/>
            <pc:sldMk cId="2434181080" sldId="324"/>
            <ac:spMk id="9" creationId="{00000000-0000-0000-0000-000000000000}"/>
          </ac:spMkLst>
        </pc:spChg>
      </pc:sldChg>
    </pc:docChg>
  </pc:docChgLst>
  <pc:docChgLst>
    <pc:chgData clId="Web-{A8A92C79-7D55-419D-B5E0-FE561C688DE3}"/>
    <pc:docChg chg="addSld delSld modSld sldOrd">
      <pc:chgData name="" userId="" providerId="" clId="Web-{A8A92C79-7D55-419D-B5E0-FE561C688DE3}" dt="2019-05-08T14:50:59.326" v="469" actId="20577"/>
      <pc:docMkLst>
        <pc:docMk/>
      </pc:docMkLst>
      <pc:sldChg chg="modSp">
        <pc:chgData name="" userId="" providerId="" clId="Web-{A8A92C79-7D55-419D-B5E0-FE561C688DE3}" dt="2019-05-08T14:36:47.939" v="29" actId="20577"/>
        <pc:sldMkLst>
          <pc:docMk/>
          <pc:sldMk cId="224660660" sldId="287"/>
        </pc:sldMkLst>
        <pc:spChg chg="mod">
          <ac:chgData name="" userId="" providerId="" clId="Web-{A8A92C79-7D55-419D-B5E0-FE561C688DE3}" dt="2019-05-08T14:36:47.939" v="29" actId="20577"/>
          <ac:spMkLst>
            <pc:docMk/>
            <pc:sldMk cId="224660660" sldId="287"/>
            <ac:spMk id="2" creationId="{00000000-0000-0000-0000-000000000000}"/>
          </ac:spMkLst>
        </pc:spChg>
      </pc:sldChg>
      <pc:sldChg chg="addSp modSp">
        <pc:chgData name="" userId="" providerId="" clId="Web-{A8A92C79-7D55-419D-B5E0-FE561C688DE3}" dt="2019-05-08T14:49:08.932" v="431" actId="20577"/>
        <pc:sldMkLst>
          <pc:docMk/>
          <pc:sldMk cId="3753671255" sldId="288"/>
        </pc:sldMkLst>
        <pc:spChg chg="add mod">
          <ac:chgData name="" userId="" providerId="" clId="Web-{A8A92C79-7D55-419D-B5E0-FE561C688DE3}" dt="2019-05-08T14:49:08.932" v="431" actId="20577"/>
          <ac:spMkLst>
            <pc:docMk/>
            <pc:sldMk cId="3753671255" sldId="288"/>
            <ac:spMk id="2" creationId="{53F959FC-6F9F-4587-A53B-101C0EAAB9F5}"/>
          </ac:spMkLst>
        </pc:spChg>
      </pc:sldChg>
      <pc:sldChg chg="addSp modSp del mod modClrScheme chgLayout">
        <pc:chgData name="" userId="" providerId="" clId="Web-{A8A92C79-7D55-419D-B5E0-FE561C688DE3}" dt="2019-05-08T14:49:41.245" v="438"/>
        <pc:sldMkLst>
          <pc:docMk/>
          <pc:sldMk cId="3605089815" sldId="316"/>
        </pc:sldMkLst>
        <pc:spChg chg="add mod ord">
          <ac:chgData name="" userId="" providerId="" clId="Web-{A8A92C79-7D55-419D-B5E0-FE561C688DE3}" dt="2019-05-08T14:43:32.218" v="268" actId="14100"/>
          <ac:spMkLst>
            <pc:docMk/>
            <pc:sldMk cId="3605089815" sldId="316"/>
            <ac:spMk id="2" creationId="{AC56F86E-17BD-4DA9-8FA8-48A300308FB4}"/>
          </ac:spMkLst>
        </pc:spChg>
        <pc:spChg chg="add mod ord">
          <ac:chgData name="" userId="" providerId="" clId="Web-{A8A92C79-7D55-419D-B5E0-FE561C688DE3}" dt="2019-05-08T14:49:14.744" v="435" actId="20577"/>
          <ac:spMkLst>
            <pc:docMk/>
            <pc:sldMk cId="3605089815" sldId="316"/>
            <ac:spMk id="4" creationId="{694BA5C1-F8A6-493E-9E2E-9109F6BD575A}"/>
          </ac:spMkLst>
        </pc:spChg>
      </pc:sldChg>
      <pc:sldChg chg="modSp modNotes">
        <pc:chgData name="" userId="" providerId="" clId="Web-{A8A92C79-7D55-419D-B5E0-FE561C688DE3}" dt="2019-05-08T14:50:53.935" v="466" actId="20577"/>
        <pc:sldMkLst>
          <pc:docMk/>
          <pc:sldMk cId="3748666157" sldId="317"/>
        </pc:sldMkLst>
        <pc:spChg chg="mod">
          <ac:chgData name="" userId="" providerId="" clId="Web-{A8A92C79-7D55-419D-B5E0-FE561C688DE3}" dt="2019-05-08T14:50:53.935" v="466" actId="20577"/>
          <ac:spMkLst>
            <pc:docMk/>
            <pc:sldMk cId="3748666157" sldId="317"/>
            <ac:spMk id="2" creationId="{00000000-0000-0000-0000-000000000000}"/>
          </ac:spMkLst>
        </pc:spChg>
        <pc:spChg chg="mod">
          <ac:chgData name="" userId="" providerId="" clId="Web-{A8A92C79-7D55-419D-B5E0-FE561C688DE3}" dt="2019-05-08T14:50:39.403" v="445" actId="20577"/>
          <ac:spMkLst>
            <pc:docMk/>
            <pc:sldMk cId="3748666157" sldId="317"/>
            <ac:spMk id="5" creationId="{00000000-0000-0000-0000-000000000000}"/>
          </ac:spMkLst>
        </pc:spChg>
      </pc:sldChg>
      <pc:sldChg chg="add ord replId">
        <pc:chgData name="" userId="" providerId="" clId="Web-{A8A92C79-7D55-419D-B5E0-FE561C688DE3}" dt="2019-05-08T14:50:18.403" v="442"/>
        <pc:sldMkLst>
          <pc:docMk/>
          <pc:sldMk cId="1027079423" sldId="318"/>
        </pc:sldMkLst>
      </pc:sldChg>
      <pc:sldChg chg="new del">
        <pc:chgData name="" userId="" providerId="" clId="Web-{A8A92C79-7D55-419D-B5E0-FE561C688DE3}" dt="2019-05-08T14:49:55.402" v="440"/>
        <pc:sldMkLst>
          <pc:docMk/>
          <pc:sldMk cId="1161467110" sldId="318"/>
        </pc:sldMkLst>
      </pc:sldChg>
      <pc:sldChg chg="del">
        <pc:chgData name="" userId="" providerId="" clId="Web-{A8A92C79-7D55-419D-B5E0-FE561C688DE3}" dt="2019-05-08T14:34:40.762" v="0"/>
        <pc:sldMkLst>
          <pc:docMk/>
          <pc:sldMk cId="2505382307" sldId="318"/>
        </pc:sldMkLst>
      </pc:sldChg>
    </pc:docChg>
  </pc:docChgLst>
  <pc:docChgLst>
    <pc:chgData clId="Web-{CDC14BEC-6DB9-40E5-A019-FFA3248BAAB1}"/>
    <pc:docChg chg="modSld">
      <pc:chgData name="" userId="" providerId="" clId="Web-{CDC14BEC-6DB9-40E5-A019-FFA3248BAAB1}" dt="2019-03-20T14:37:59.859" v="260" actId="20577"/>
      <pc:docMkLst>
        <pc:docMk/>
      </pc:docMkLst>
      <pc:sldChg chg="modSp">
        <pc:chgData name="" userId="" providerId="" clId="Web-{CDC14BEC-6DB9-40E5-A019-FFA3248BAAB1}" dt="2019-03-20T14:33:19.186" v="70" actId="20577"/>
        <pc:sldMkLst>
          <pc:docMk/>
          <pc:sldMk cId="1519803156" sldId="273"/>
        </pc:sldMkLst>
        <pc:spChg chg="mod">
          <ac:chgData name="" userId="" providerId="" clId="Web-{CDC14BEC-6DB9-40E5-A019-FFA3248BAAB1}" dt="2019-03-20T14:33:19.186" v="70" actId="20577"/>
          <ac:spMkLst>
            <pc:docMk/>
            <pc:sldMk cId="1519803156" sldId="273"/>
            <ac:spMk id="2" creationId="{00000000-0000-0000-0000-000000000000}"/>
          </ac:spMkLst>
        </pc:spChg>
      </pc:sldChg>
      <pc:sldChg chg="modSp">
        <pc:chgData name="" userId="" providerId="" clId="Web-{CDC14BEC-6DB9-40E5-A019-FFA3248BAAB1}" dt="2019-03-20T14:37:59.859" v="260" actId="20577"/>
        <pc:sldMkLst>
          <pc:docMk/>
          <pc:sldMk cId="1127550531" sldId="295"/>
        </pc:sldMkLst>
        <pc:spChg chg="mod">
          <ac:chgData name="" userId="" providerId="" clId="Web-{CDC14BEC-6DB9-40E5-A019-FFA3248BAAB1}" dt="2019-03-20T14:37:59.859" v="260" actId="20577"/>
          <ac:spMkLst>
            <pc:docMk/>
            <pc:sldMk cId="1127550531" sldId="295"/>
            <ac:spMk id="2" creationId="{00000000-0000-0000-0000-000000000000}"/>
          </ac:spMkLst>
        </pc:spChg>
      </pc:sldChg>
    </pc:docChg>
  </pc:docChgLst>
  <pc:docChgLst>
    <pc:chgData clId="Web-{F257E410-F869-477E-9F00-9A97C651CC53}"/>
    <pc:docChg chg="addSld delSld modSld">
      <pc:chgData name="" userId="" providerId="" clId="Web-{F257E410-F869-477E-9F00-9A97C651CC53}" dt="2019-05-29T18:22:33.539" v="650"/>
      <pc:docMkLst>
        <pc:docMk/>
      </pc:docMkLst>
      <pc:sldChg chg="modSp">
        <pc:chgData name="" userId="" providerId="" clId="Web-{F257E410-F869-477E-9F00-9A97C651CC53}" dt="2019-05-29T18:03:08.719" v="32" actId="20577"/>
        <pc:sldMkLst>
          <pc:docMk/>
          <pc:sldMk cId="0" sldId="256"/>
        </pc:sldMkLst>
        <pc:spChg chg="mod">
          <ac:chgData name="" userId="" providerId="" clId="Web-{F257E410-F869-477E-9F00-9A97C651CC53}" dt="2019-05-29T18:03:08.719" v="32" actId="20577"/>
          <ac:spMkLst>
            <pc:docMk/>
            <pc:sldMk cId="0" sldId="256"/>
            <ac:spMk id="5" creationId="{00000000-0000-0000-0000-000000000000}"/>
          </ac:spMkLst>
        </pc:spChg>
      </pc:sldChg>
      <pc:sldChg chg="modNotes">
        <pc:chgData name="" userId="" providerId="" clId="Web-{F257E410-F869-477E-9F00-9A97C651CC53}" dt="2019-05-29T18:19:46.315" v="594"/>
        <pc:sldMkLst>
          <pc:docMk/>
          <pc:sldMk cId="224660660" sldId="287"/>
        </pc:sldMkLst>
      </pc:sldChg>
      <pc:sldChg chg="modNotes">
        <pc:chgData name="" userId="" providerId="" clId="Web-{F257E410-F869-477E-9F00-9A97C651CC53}" dt="2019-05-29T18:22:33.539" v="650"/>
        <pc:sldMkLst>
          <pc:docMk/>
          <pc:sldMk cId="3753671255" sldId="288"/>
        </pc:sldMkLst>
      </pc:sldChg>
      <pc:sldChg chg="modSp modNotes">
        <pc:chgData name="" userId="" providerId="" clId="Web-{F257E410-F869-477E-9F00-9A97C651CC53}" dt="2019-05-29T18:18:03.780" v="580" actId="14100"/>
        <pc:sldMkLst>
          <pc:docMk/>
          <pc:sldMk cId="1438571307" sldId="292"/>
        </pc:sldMkLst>
        <pc:spChg chg="mod">
          <ac:chgData name="" userId="" providerId="" clId="Web-{F257E410-F869-477E-9F00-9A97C651CC53}" dt="2019-05-29T18:18:03.780" v="580" actId="14100"/>
          <ac:spMkLst>
            <pc:docMk/>
            <pc:sldMk cId="1438571307" sldId="292"/>
            <ac:spMk id="11" creationId="{00000000-0000-0000-0000-000000000000}"/>
          </ac:spMkLst>
        </pc:spChg>
      </pc:sldChg>
      <pc:sldChg chg="modSp">
        <pc:chgData name="" userId="" providerId="" clId="Web-{F257E410-F869-477E-9F00-9A97C651CC53}" dt="2019-05-29T18:10:54.641" v="322" actId="14100"/>
        <pc:sldMkLst>
          <pc:docMk/>
          <pc:sldMk cId="1127550531" sldId="295"/>
        </pc:sldMkLst>
        <pc:spChg chg="mod">
          <ac:chgData name="" userId="" providerId="" clId="Web-{F257E410-F869-477E-9F00-9A97C651CC53}" dt="2019-05-29T18:10:54.641" v="322" actId="14100"/>
          <ac:spMkLst>
            <pc:docMk/>
            <pc:sldMk cId="1127550531" sldId="295"/>
            <ac:spMk id="2" creationId="{00000000-0000-0000-0000-000000000000}"/>
          </ac:spMkLst>
        </pc:spChg>
        <pc:spChg chg="mod">
          <ac:chgData name="" userId="" providerId="" clId="Web-{F257E410-F869-477E-9F00-9A97C651CC53}" dt="2019-05-29T18:10:24.968" v="316" actId="14100"/>
          <ac:spMkLst>
            <pc:docMk/>
            <pc:sldMk cId="1127550531" sldId="295"/>
            <ac:spMk id="9" creationId="{00000000-0000-0000-0000-000000000000}"/>
          </ac:spMkLst>
        </pc:spChg>
        <pc:spChg chg="mod">
          <ac:chgData name="" userId="" providerId="" clId="Web-{F257E410-F869-477E-9F00-9A97C651CC53}" dt="2019-05-29T18:09:47.279" v="309" actId="1076"/>
          <ac:spMkLst>
            <pc:docMk/>
            <pc:sldMk cId="1127550531" sldId="295"/>
            <ac:spMk id="10" creationId="{00000000-0000-0000-0000-000000000000}"/>
          </ac:spMkLst>
        </pc:spChg>
      </pc:sldChg>
      <pc:sldChg chg="modSp">
        <pc:chgData name="" userId="" providerId="" clId="Web-{F257E410-F869-477E-9F00-9A97C651CC53}" dt="2019-05-29T18:21:20.162" v="645" actId="14100"/>
        <pc:sldMkLst>
          <pc:docMk/>
          <pc:sldMk cId="3748666157" sldId="317"/>
        </pc:sldMkLst>
        <pc:spChg chg="mod">
          <ac:chgData name="" userId="" providerId="" clId="Web-{F257E410-F869-477E-9F00-9A97C651CC53}" dt="2019-05-29T18:21:20.162" v="645" actId="14100"/>
          <ac:spMkLst>
            <pc:docMk/>
            <pc:sldMk cId="3748666157" sldId="317"/>
            <ac:spMk id="4" creationId="{A971DC61-4723-48D4-9062-492C984E74B2}"/>
          </ac:spMkLst>
        </pc:spChg>
      </pc:sldChg>
      <pc:sldChg chg="new del">
        <pc:chgData name="" userId="" providerId="" clId="Web-{F257E410-F869-477E-9F00-9A97C651CC53}" dt="2019-05-29T18:03:52.720" v="36"/>
        <pc:sldMkLst>
          <pc:docMk/>
          <pc:sldMk cId="3874930067" sldId="319"/>
        </pc:sldMkLst>
      </pc:sldChg>
      <pc:sldChg chg="modSp add replId">
        <pc:chgData name="" userId="" providerId="" clId="Web-{F257E410-F869-477E-9F00-9A97C651CC53}" dt="2019-05-29T18:06:53.352" v="284" actId="20577"/>
        <pc:sldMkLst>
          <pc:docMk/>
          <pc:sldMk cId="2914260036" sldId="320"/>
        </pc:sldMkLst>
        <pc:spChg chg="mod">
          <ac:chgData name="" userId="" providerId="" clId="Web-{F257E410-F869-477E-9F00-9A97C651CC53}" dt="2019-05-29T18:06:53.352" v="284" actId="20577"/>
          <ac:spMkLst>
            <pc:docMk/>
            <pc:sldMk cId="2914260036" sldId="320"/>
            <ac:spMk id="2" creationId="{00000000-0000-0000-0000-000000000000}"/>
          </ac:spMkLst>
        </pc:spChg>
        <pc:spChg chg="mod">
          <ac:chgData name="" userId="" providerId="" clId="Web-{F257E410-F869-477E-9F00-9A97C651CC53}" dt="2019-05-29T18:04:05.065" v="41" actId="20577"/>
          <ac:spMkLst>
            <pc:docMk/>
            <pc:sldMk cId="2914260036" sldId="320"/>
            <ac:spMk id="9" creationId="{00000000-0000-0000-0000-000000000000}"/>
          </ac:spMkLst>
        </pc:spChg>
      </pc:sldChg>
    </pc:docChg>
  </pc:docChgLst>
  <pc:docChgLst>
    <pc:chgData clId="Web-{C63FE75B-C70C-45CC-BB78-4E3318D77796}"/>
    <pc:docChg chg="modSld">
      <pc:chgData name="" userId="" providerId="" clId="Web-{C63FE75B-C70C-45CC-BB78-4E3318D77796}" dt="2019-06-13T21:59:32.607" v="393"/>
      <pc:docMkLst>
        <pc:docMk/>
      </pc:docMkLst>
      <pc:sldChg chg="modSp modNotes">
        <pc:chgData name="" userId="" providerId="" clId="Web-{C63FE75B-C70C-45CC-BB78-4E3318D77796}" dt="2019-06-13T21:38:26.927" v="165"/>
        <pc:sldMkLst>
          <pc:docMk/>
          <pc:sldMk cId="3753671255" sldId="288"/>
        </pc:sldMkLst>
        <pc:spChg chg="mod">
          <ac:chgData name="" userId="" providerId="" clId="Web-{C63FE75B-C70C-45CC-BB78-4E3318D77796}" dt="2019-06-13T21:38:14.114" v="153" actId="20577"/>
          <ac:spMkLst>
            <pc:docMk/>
            <pc:sldMk cId="3753671255" sldId="288"/>
            <ac:spMk id="2" creationId="{53F959FC-6F9F-4587-A53B-101C0EAAB9F5}"/>
          </ac:spMkLst>
        </pc:spChg>
      </pc:sldChg>
      <pc:sldChg chg="modNotes">
        <pc:chgData name="" userId="" providerId="" clId="Web-{C63FE75B-C70C-45CC-BB78-4E3318D77796}" dt="2019-06-13T21:43:28.241" v="346"/>
        <pc:sldMkLst>
          <pc:docMk/>
          <pc:sldMk cId="968690639" sldId="294"/>
        </pc:sldMkLst>
      </pc:sldChg>
      <pc:sldChg chg="modNotes">
        <pc:chgData name="" userId="" providerId="" clId="Web-{C63FE75B-C70C-45CC-BB78-4E3318D77796}" dt="2019-06-13T21:37:02.285" v="124"/>
        <pc:sldMkLst>
          <pc:docMk/>
          <pc:sldMk cId="2090875914" sldId="296"/>
        </pc:sldMkLst>
      </pc:sldChg>
      <pc:sldChg chg="modNotes">
        <pc:chgData name="" userId="" providerId="" clId="Web-{C63FE75B-C70C-45CC-BB78-4E3318D77796}" dt="2019-06-13T21:36:05.129" v="78"/>
        <pc:sldMkLst>
          <pc:docMk/>
          <pc:sldMk cId="1027079423" sldId="318"/>
        </pc:sldMkLst>
      </pc:sldChg>
      <pc:sldChg chg="modNotes">
        <pc:chgData name="" userId="" providerId="" clId="Web-{C63FE75B-C70C-45CC-BB78-4E3318D77796}" dt="2019-06-13T21:59:32.607" v="393"/>
        <pc:sldMkLst>
          <pc:docMk/>
          <pc:sldMk cId="2914260036" sldId="320"/>
        </pc:sldMkLst>
      </pc:sldChg>
    </pc:docChg>
  </pc:docChgLst>
  <pc:docChgLst>
    <pc:chgData clId="Web-{8E266F65-5F22-41C3-8CFC-BB4F3AD34B6C}"/>
    <pc:docChg chg="modSld">
      <pc:chgData name="" userId="" providerId="" clId="Web-{8E266F65-5F22-41C3-8CFC-BB4F3AD34B6C}" dt="2019-05-14T22:50:11.785" v="1" actId="20577"/>
      <pc:docMkLst>
        <pc:docMk/>
      </pc:docMkLst>
      <pc:sldChg chg="modSp">
        <pc:chgData name="" userId="" providerId="" clId="Web-{8E266F65-5F22-41C3-8CFC-BB4F3AD34B6C}" dt="2019-05-14T22:50:11.785" v="0" actId="20577"/>
        <pc:sldMkLst>
          <pc:docMk/>
          <pc:sldMk cId="3748666157" sldId="317"/>
        </pc:sldMkLst>
        <pc:spChg chg="mod">
          <ac:chgData name="" userId="" providerId="" clId="Web-{8E266F65-5F22-41C3-8CFC-BB4F3AD34B6C}" dt="2019-05-14T22:50:11.785" v="0" actId="20577"/>
          <ac:spMkLst>
            <pc:docMk/>
            <pc:sldMk cId="3748666157" sldId="317"/>
            <ac:spMk id="5" creationId="{00000000-0000-0000-0000-000000000000}"/>
          </ac:spMkLst>
        </pc:spChg>
      </pc:sldChg>
    </pc:docChg>
  </pc:docChgLst>
  <pc:docChgLst>
    <pc:chgData clId="Web-{83BFD1BE-138D-438D-83E1-371A7843C807}"/>
    <pc:docChg chg="modSld">
      <pc:chgData name="" userId="" providerId="" clId="Web-{83BFD1BE-138D-438D-83E1-371A7843C807}" dt="2019-05-30T15:24:51.381" v="28"/>
      <pc:docMkLst>
        <pc:docMk/>
      </pc:docMkLst>
      <pc:sldChg chg="modSp modNotes">
        <pc:chgData name="" userId="" providerId="" clId="Web-{83BFD1BE-138D-438D-83E1-371A7843C807}" dt="2019-05-30T15:24:51.381" v="28"/>
        <pc:sldMkLst>
          <pc:docMk/>
          <pc:sldMk cId="224660660" sldId="287"/>
        </pc:sldMkLst>
        <pc:spChg chg="mod">
          <ac:chgData name="" userId="" providerId="" clId="Web-{83BFD1BE-138D-438D-83E1-371A7843C807}" dt="2019-05-30T15:24:15.036" v="6" actId="20577"/>
          <ac:spMkLst>
            <pc:docMk/>
            <pc:sldMk cId="224660660" sldId="287"/>
            <ac:spMk id="2" creationId="{00000000-0000-0000-0000-000000000000}"/>
          </ac:spMkLst>
        </pc:spChg>
      </pc:sldChg>
      <pc:sldChg chg="modNotes">
        <pc:chgData name="" userId="" providerId="" clId="Web-{83BFD1BE-138D-438D-83E1-371A7843C807}" dt="2019-05-30T15:23:57.785" v="5"/>
        <pc:sldMkLst>
          <pc:docMk/>
          <pc:sldMk cId="1438571307" sldId="292"/>
        </pc:sldMkLst>
      </pc:sldChg>
      <pc:sldChg chg="modNotes">
        <pc:chgData name="" userId="" providerId="" clId="Web-{83BFD1BE-138D-438D-83E1-371A7843C807}" dt="2019-05-30T15:23:05.674" v="3"/>
        <pc:sldMkLst>
          <pc:docMk/>
          <pc:sldMk cId="2943672308" sldId="308"/>
        </pc:sldMkLst>
      </pc:sldChg>
      <pc:sldChg chg="modNotes">
        <pc:chgData name="" userId="" providerId="" clId="Web-{83BFD1BE-138D-438D-83E1-371A7843C807}" dt="2019-05-30T15:19:43.777" v="2"/>
        <pc:sldMkLst>
          <pc:docMk/>
          <pc:sldMk cId="2914260036" sldId="320"/>
        </pc:sldMkLst>
      </pc:sldChg>
    </pc:docChg>
  </pc:docChgLst>
  <pc:docChgLst>
    <pc:chgData clId="Web-{159B9473-D7D6-406F-9F51-4D2C334589A4}"/>
    <pc:docChg chg="modSld">
      <pc:chgData name="" userId="" providerId="" clId="Web-{159B9473-D7D6-406F-9F51-4D2C334589A4}" dt="2019-06-23T16:27:24.554" v="12" actId="14100"/>
      <pc:docMkLst>
        <pc:docMk/>
      </pc:docMkLst>
      <pc:sldChg chg="modSp">
        <pc:chgData name="" userId="" providerId="" clId="Web-{159B9473-D7D6-406F-9F51-4D2C334589A4}" dt="2019-06-23T16:27:24.554" v="12" actId="14100"/>
        <pc:sldMkLst>
          <pc:docMk/>
          <pc:sldMk cId="1127550531" sldId="295"/>
        </pc:sldMkLst>
        <pc:spChg chg="mod">
          <ac:chgData name="" userId="" providerId="" clId="Web-{159B9473-D7D6-406F-9F51-4D2C334589A4}" dt="2019-06-23T16:27:24.554" v="12" actId="14100"/>
          <ac:spMkLst>
            <pc:docMk/>
            <pc:sldMk cId="1127550531" sldId="295"/>
            <ac:spMk id="2" creationId="{00000000-0000-0000-0000-000000000000}"/>
          </ac:spMkLst>
        </pc:spChg>
      </pc:sldChg>
    </pc:docChg>
  </pc:docChgLst>
  <pc:docChgLst>
    <pc:chgData clId="Web-{8B03A373-AF9A-4704-BD38-A065AC6A2EF6}"/>
    <pc:docChg chg="modSld">
      <pc:chgData name="" userId="" providerId="" clId="Web-{8B03A373-AF9A-4704-BD38-A065AC6A2EF6}" dt="2019-04-11T20:41:28.266" v="61"/>
      <pc:docMkLst>
        <pc:docMk/>
      </pc:docMkLst>
      <pc:sldChg chg="delSp modSp">
        <pc:chgData name="" userId="" providerId="" clId="Web-{8B03A373-AF9A-4704-BD38-A065AC6A2EF6}" dt="2019-04-11T20:41:28.266" v="61"/>
        <pc:sldMkLst>
          <pc:docMk/>
          <pc:sldMk cId="240313485" sldId="302"/>
        </pc:sldMkLst>
        <pc:spChg chg="del mod">
          <ac:chgData name="" userId="" providerId="" clId="Web-{8B03A373-AF9A-4704-BD38-A065AC6A2EF6}" dt="2019-04-11T20:41:28.266" v="61"/>
          <ac:spMkLst>
            <pc:docMk/>
            <pc:sldMk cId="240313485" sldId="302"/>
            <ac:spMk id="2" creationId="{00000000-0000-0000-0000-000000000000}"/>
          </ac:spMkLst>
        </pc:spChg>
        <pc:spChg chg="mod">
          <ac:chgData name="" userId="" providerId="" clId="Web-{8B03A373-AF9A-4704-BD38-A065AC6A2EF6}" dt="2019-04-11T20:40:55.514" v="56" actId="14100"/>
          <ac:spMkLst>
            <pc:docMk/>
            <pc:sldMk cId="240313485" sldId="302"/>
            <ac:spMk id="9" creationId="{00000000-0000-0000-0000-000000000000}"/>
          </ac:spMkLst>
        </pc:spChg>
      </pc:sldChg>
    </pc:docChg>
  </pc:docChgLst>
  <pc:docChgLst>
    <pc:chgData clId="Web-{76708AEE-08DA-4C5D-BE2C-5D4251905B3D}"/>
    <pc:docChg chg="modSld">
      <pc:chgData name="" userId="" providerId="" clId="Web-{76708AEE-08DA-4C5D-BE2C-5D4251905B3D}" dt="2019-05-01T16:40:32.295" v="377" actId="20577"/>
      <pc:docMkLst>
        <pc:docMk/>
      </pc:docMkLst>
      <pc:sldChg chg="modSp">
        <pc:chgData name="" userId="" providerId="" clId="Web-{76708AEE-08DA-4C5D-BE2C-5D4251905B3D}" dt="2019-05-01T16:10:57.845" v="335" actId="20577"/>
        <pc:sldMkLst>
          <pc:docMk/>
          <pc:sldMk cId="1519803156" sldId="273"/>
        </pc:sldMkLst>
        <pc:spChg chg="mod">
          <ac:chgData name="" userId="" providerId="" clId="Web-{76708AEE-08DA-4C5D-BE2C-5D4251905B3D}" dt="2019-05-01T16:10:57.845" v="335" actId="20577"/>
          <ac:spMkLst>
            <pc:docMk/>
            <pc:sldMk cId="1519803156" sldId="273"/>
            <ac:spMk id="2" creationId="{00000000-0000-0000-0000-000000000000}"/>
          </ac:spMkLst>
        </pc:spChg>
      </pc:sldChg>
      <pc:sldChg chg="modSp">
        <pc:chgData name="" userId="" providerId="" clId="Web-{76708AEE-08DA-4C5D-BE2C-5D4251905B3D}" dt="2019-05-01T16:40:32.295" v="376" actId="20577"/>
        <pc:sldMkLst>
          <pc:docMk/>
          <pc:sldMk cId="224660660" sldId="287"/>
        </pc:sldMkLst>
        <pc:spChg chg="mod">
          <ac:chgData name="" userId="" providerId="" clId="Web-{76708AEE-08DA-4C5D-BE2C-5D4251905B3D}" dt="2019-05-01T16:40:32.295" v="376" actId="20577"/>
          <ac:spMkLst>
            <pc:docMk/>
            <pc:sldMk cId="224660660" sldId="287"/>
            <ac:spMk id="2" creationId="{00000000-0000-0000-0000-000000000000}"/>
          </ac:spMkLst>
        </pc:spChg>
      </pc:sldChg>
      <pc:sldChg chg="modSp">
        <pc:chgData name="" userId="" providerId="" clId="Web-{76708AEE-08DA-4C5D-BE2C-5D4251905B3D}" dt="2019-05-01T16:22:56.822" v="362" actId="20577"/>
        <pc:sldMkLst>
          <pc:docMk/>
          <pc:sldMk cId="218675047" sldId="290"/>
        </pc:sldMkLst>
        <pc:spChg chg="mod">
          <ac:chgData name="" userId="" providerId="" clId="Web-{76708AEE-08DA-4C5D-BE2C-5D4251905B3D}" dt="2019-05-01T16:22:56.822" v="362" actId="20577"/>
          <ac:spMkLst>
            <pc:docMk/>
            <pc:sldMk cId="218675047" sldId="290"/>
            <ac:spMk id="5" creationId="{00000000-0000-0000-0000-000000000000}"/>
          </ac:spMkLst>
        </pc:spChg>
      </pc:sldChg>
      <pc:sldChg chg="modSp">
        <pc:chgData name="" userId="" providerId="" clId="Web-{76708AEE-08DA-4C5D-BE2C-5D4251905B3D}" dt="2019-05-01T16:10:14.016" v="329" actId="20577"/>
        <pc:sldMkLst>
          <pc:docMk/>
          <pc:sldMk cId="666712318" sldId="291"/>
        </pc:sldMkLst>
        <pc:spChg chg="mod">
          <ac:chgData name="" userId="" providerId="" clId="Web-{76708AEE-08DA-4C5D-BE2C-5D4251905B3D}" dt="2019-05-01T16:10:14.016" v="329" actId="20577"/>
          <ac:spMkLst>
            <pc:docMk/>
            <pc:sldMk cId="666712318" sldId="291"/>
            <ac:spMk id="8" creationId="{00000000-0000-0000-0000-000000000000}"/>
          </ac:spMkLst>
        </pc:spChg>
      </pc:sldChg>
      <pc:sldChg chg="modSp">
        <pc:chgData name="" userId="" providerId="" clId="Web-{76708AEE-08DA-4C5D-BE2C-5D4251905B3D}" dt="2019-05-01T16:10:32.188" v="330" actId="20577"/>
        <pc:sldMkLst>
          <pc:docMk/>
          <pc:sldMk cId="1438571307" sldId="292"/>
        </pc:sldMkLst>
        <pc:spChg chg="mod">
          <ac:chgData name="" userId="" providerId="" clId="Web-{76708AEE-08DA-4C5D-BE2C-5D4251905B3D}" dt="2019-05-01T16:10:32.188" v="330" actId="20577"/>
          <ac:spMkLst>
            <pc:docMk/>
            <pc:sldMk cId="1438571307" sldId="292"/>
            <ac:spMk id="11" creationId="{00000000-0000-0000-0000-000000000000}"/>
          </ac:spMkLst>
        </pc:spChg>
      </pc:sldChg>
      <pc:sldChg chg="modNotes">
        <pc:chgData name="" userId="" providerId="" clId="Web-{76708AEE-08DA-4C5D-BE2C-5D4251905B3D}" dt="2019-05-01T15:48:20.676" v="128"/>
        <pc:sldMkLst>
          <pc:docMk/>
          <pc:sldMk cId="2090875914" sldId="296"/>
        </pc:sldMkLst>
      </pc:sldChg>
      <pc:sldChg chg="modSp">
        <pc:chgData name="" userId="" providerId="" clId="Web-{76708AEE-08DA-4C5D-BE2C-5D4251905B3D}" dt="2019-05-01T16:11:02.158" v="337" actId="20577"/>
        <pc:sldMkLst>
          <pc:docMk/>
          <pc:sldMk cId="913829006" sldId="301"/>
        </pc:sldMkLst>
        <pc:spChg chg="mod">
          <ac:chgData name="" userId="" providerId="" clId="Web-{76708AEE-08DA-4C5D-BE2C-5D4251905B3D}" dt="2019-05-01T16:11:02.158" v="337" actId="20577"/>
          <ac:spMkLst>
            <pc:docMk/>
            <pc:sldMk cId="913829006" sldId="301"/>
            <ac:spMk id="2" creationId="{00000000-0000-0000-0000-000000000000}"/>
          </ac:spMkLst>
        </pc:spChg>
      </pc:sldChg>
      <pc:sldChg chg="modSp">
        <pc:chgData name="" userId="" providerId="" clId="Web-{76708AEE-08DA-4C5D-BE2C-5D4251905B3D}" dt="2019-05-01T16:22:38.619" v="359" actId="20577"/>
        <pc:sldMkLst>
          <pc:docMk/>
          <pc:sldMk cId="2531853485" sldId="303"/>
        </pc:sldMkLst>
        <pc:spChg chg="mod">
          <ac:chgData name="" userId="" providerId="" clId="Web-{76708AEE-08DA-4C5D-BE2C-5D4251905B3D}" dt="2019-05-01T16:22:38.619" v="359" actId="20577"/>
          <ac:spMkLst>
            <pc:docMk/>
            <pc:sldMk cId="2531853485" sldId="303"/>
            <ac:spMk id="2" creationId="{00000000-0000-0000-0000-000000000000}"/>
          </ac:spMkLst>
        </pc:spChg>
      </pc:sldChg>
      <pc:sldChg chg="modSp">
        <pc:chgData name="" userId="" providerId="" clId="Web-{76708AEE-08DA-4C5D-BE2C-5D4251905B3D}" dt="2019-05-01T16:22:18.977" v="352" actId="20577"/>
        <pc:sldMkLst>
          <pc:docMk/>
          <pc:sldMk cId="3174036735" sldId="304"/>
        </pc:sldMkLst>
        <pc:spChg chg="mod">
          <ac:chgData name="" userId="" providerId="" clId="Web-{76708AEE-08DA-4C5D-BE2C-5D4251905B3D}" dt="2019-05-01T16:22:18.977" v="352" actId="20577"/>
          <ac:spMkLst>
            <pc:docMk/>
            <pc:sldMk cId="3174036735" sldId="304"/>
            <ac:spMk id="2" creationId="{00000000-0000-0000-0000-000000000000}"/>
          </ac:spMkLst>
        </pc:spChg>
      </pc:sldChg>
      <pc:sldChg chg="modSp">
        <pc:chgData name="" userId="" providerId="" clId="Web-{76708AEE-08DA-4C5D-BE2C-5D4251905B3D}" dt="2019-05-01T16:11:35.909" v="346" actId="20577"/>
        <pc:sldMkLst>
          <pc:docMk/>
          <pc:sldMk cId="1362907355" sldId="306"/>
        </pc:sldMkLst>
        <pc:spChg chg="mod">
          <ac:chgData name="" userId="" providerId="" clId="Web-{76708AEE-08DA-4C5D-BE2C-5D4251905B3D}" dt="2019-05-01T16:11:35.909" v="346" actId="20577"/>
          <ac:spMkLst>
            <pc:docMk/>
            <pc:sldMk cId="1362907355" sldId="306"/>
            <ac:spMk id="2" creationId="{00000000-0000-0000-0000-000000000000}"/>
          </ac:spMkLst>
        </pc:spChg>
      </pc:sldChg>
      <pc:sldChg chg="modSp">
        <pc:chgData name="" userId="" providerId="" clId="Web-{76708AEE-08DA-4C5D-BE2C-5D4251905B3D}" dt="2019-05-01T16:27:41.175" v="371" actId="20577"/>
        <pc:sldMkLst>
          <pc:docMk/>
          <pc:sldMk cId="2943672308" sldId="308"/>
        </pc:sldMkLst>
        <pc:spChg chg="mod">
          <ac:chgData name="" userId="" providerId="" clId="Web-{76708AEE-08DA-4C5D-BE2C-5D4251905B3D}" dt="2019-05-01T16:27:41.175" v="371" actId="20577"/>
          <ac:spMkLst>
            <pc:docMk/>
            <pc:sldMk cId="2943672308" sldId="308"/>
            <ac:spMk id="2" creationId="{00000000-0000-0000-0000-000000000000}"/>
          </ac:spMkLst>
        </pc:spChg>
      </pc:sldChg>
      <pc:sldChg chg="modSp">
        <pc:chgData name="" userId="" providerId="" clId="Web-{76708AEE-08DA-4C5D-BE2C-5D4251905B3D}" dt="2019-05-01T16:11:26.784" v="343" actId="20577"/>
        <pc:sldMkLst>
          <pc:docMk/>
          <pc:sldMk cId="2282315695" sldId="310"/>
        </pc:sldMkLst>
        <pc:spChg chg="mod">
          <ac:chgData name="" userId="" providerId="" clId="Web-{76708AEE-08DA-4C5D-BE2C-5D4251905B3D}" dt="2019-05-01T16:11:26.784" v="343" actId="20577"/>
          <ac:spMkLst>
            <pc:docMk/>
            <pc:sldMk cId="2282315695" sldId="310"/>
            <ac:spMk id="2" creationId="{00000000-0000-0000-0000-000000000000}"/>
          </ac:spMkLst>
        </pc:spChg>
      </pc:sldChg>
      <pc:sldChg chg="modSp">
        <pc:chgData name="" userId="" providerId="" clId="Web-{76708AEE-08DA-4C5D-BE2C-5D4251905B3D}" dt="2019-05-01T16:11:09.111" v="340" actId="20577"/>
        <pc:sldMkLst>
          <pc:docMk/>
          <pc:sldMk cId="2186383205" sldId="312"/>
        </pc:sldMkLst>
        <pc:spChg chg="mod">
          <ac:chgData name="" userId="" providerId="" clId="Web-{76708AEE-08DA-4C5D-BE2C-5D4251905B3D}" dt="2019-05-01T16:11:09.111" v="340" actId="20577"/>
          <ac:spMkLst>
            <pc:docMk/>
            <pc:sldMk cId="2186383205" sldId="312"/>
            <ac:spMk id="2" creationId="{00000000-0000-0000-0000-000000000000}"/>
          </ac:spMkLst>
        </pc:spChg>
      </pc:sldChg>
      <pc:sldChg chg="modSp">
        <pc:chgData name="" userId="" providerId="" clId="Web-{76708AEE-08DA-4C5D-BE2C-5D4251905B3D}" dt="2019-05-01T16:27:29.066" v="368" actId="20577"/>
        <pc:sldMkLst>
          <pc:docMk/>
          <pc:sldMk cId="357799731" sldId="314"/>
        </pc:sldMkLst>
        <pc:spChg chg="mod">
          <ac:chgData name="" userId="" providerId="" clId="Web-{76708AEE-08DA-4C5D-BE2C-5D4251905B3D}" dt="2019-05-01T16:27:29.066" v="368" actId="20577"/>
          <ac:spMkLst>
            <pc:docMk/>
            <pc:sldMk cId="357799731" sldId="314"/>
            <ac:spMk id="2" creationId="{00000000-0000-0000-0000-000000000000}"/>
          </ac:spMkLst>
        </pc:spChg>
      </pc:sldChg>
      <pc:sldChg chg="modSp modNotes">
        <pc:chgData name="" userId="" providerId="" clId="Web-{76708AEE-08DA-4C5D-BE2C-5D4251905B3D}" dt="2019-05-01T16:23:07.713" v="365" actId="20577"/>
        <pc:sldMkLst>
          <pc:docMk/>
          <pc:sldMk cId="3748666157" sldId="317"/>
        </pc:sldMkLst>
        <pc:spChg chg="mod">
          <ac:chgData name="" userId="" providerId="" clId="Web-{76708AEE-08DA-4C5D-BE2C-5D4251905B3D}" dt="2019-05-01T16:23:07.713" v="365" actId="20577"/>
          <ac:spMkLst>
            <pc:docMk/>
            <pc:sldMk cId="3748666157" sldId="317"/>
            <ac:spMk id="5" creationId="{00000000-0000-0000-0000-000000000000}"/>
          </ac:spMkLst>
        </pc:spChg>
      </pc:sldChg>
    </pc:docChg>
  </pc:docChgLst>
  <pc:docChgLst>
    <pc:chgData clId="Web-{BC16DB0D-290B-4C50-9ACC-164C19A4180D}"/>
    <pc:docChg chg="delSld modSld">
      <pc:chgData name="" userId="" providerId="" clId="Web-{BC16DB0D-290B-4C50-9ACC-164C19A4180D}" dt="2019-06-22T14:02:51.284" v="1328"/>
      <pc:docMkLst>
        <pc:docMk/>
      </pc:docMkLst>
      <pc:sldChg chg="del">
        <pc:chgData name="" userId="" providerId="" clId="Web-{BC16DB0D-290B-4C50-9ACC-164C19A4180D}" dt="2019-06-22T12:58:58.195" v="0"/>
        <pc:sldMkLst>
          <pc:docMk/>
          <pc:sldMk cId="0" sldId="272"/>
        </pc:sldMkLst>
      </pc:sldChg>
      <pc:sldChg chg="modSp modNotes">
        <pc:chgData name="" userId="" providerId="" clId="Web-{BC16DB0D-290B-4C50-9ACC-164C19A4180D}" dt="2019-06-22T13:57:52.001" v="1192"/>
        <pc:sldMkLst>
          <pc:docMk/>
          <pc:sldMk cId="224660660" sldId="287"/>
        </pc:sldMkLst>
        <pc:spChg chg="mod">
          <ac:chgData name="" userId="" providerId="" clId="Web-{BC16DB0D-290B-4C50-9ACC-164C19A4180D}" dt="2019-06-22T13:54:27.689" v="1059" actId="20577"/>
          <ac:spMkLst>
            <pc:docMk/>
            <pc:sldMk cId="224660660" sldId="287"/>
            <ac:spMk id="2" creationId="{00000000-0000-0000-0000-000000000000}"/>
          </ac:spMkLst>
        </pc:spChg>
      </pc:sldChg>
      <pc:sldChg chg="modNotes">
        <pc:chgData name="" userId="" providerId="" clId="Web-{BC16DB0D-290B-4C50-9ACC-164C19A4180D}" dt="2019-06-22T13:28:21.800" v="641"/>
        <pc:sldMkLst>
          <pc:docMk/>
          <pc:sldMk cId="666712318" sldId="291"/>
        </pc:sldMkLst>
      </pc:sldChg>
      <pc:sldChg chg="modNotes">
        <pc:chgData name="" userId="" providerId="" clId="Web-{BC16DB0D-290B-4C50-9ACC-164C19A4180D}" dt="2019-06-22T13:30:46.492" v="647"/>
        <pc:sldMkLst>
          <pc:docMk/>
          <pc:sldMk cId="1438571307" sldId="292"/>
        </pc:sldMkLst>
      </pc:sldChg>
      <pc:sldChg chg="modSp">
        <pc:chgData name="" userId="" providerId="" clId="Web-{BC16DB0D-290B-4C50-9ACC-164C19A4180D}" dt="2019-06-22T13:17:46.067" v="401" actId="20577"/>
        <pc:sldMkLst>
          <pc:docMk/>
          <pc:sldMk cId="1127550531" sldId="295"/>
        </pc:sldMkLst>
        <pc:spChg chg="mod">
          <ac:chgData name="" userId="" providerId="" clId="Web-{BC16DB0D-290B-4C50-9ACC-164C19A4180D}" dt="2019-06-22T13:17:46.067" v="401" actId="20577"/>
          <ac:spMkLst>
            <pc:docMk/>
            <pc:sldMk cId="1127550531" sldId="295"/>
            <ac:spMk id="2" creationId="{00000000-0000-0000-0000-000000000000}"/>
          </ac:spMkLst>
        </pc:spChg>
      </pc:sldChg>
      <pc:sldChg chg="modNotes">
        <pc:chgData name="" userId="" providerId="" clId="Web-{BC16DB0D-290B-4C50-9ACC-164C19A4180D}" dt="2019-06-22T14:01:15.728" v="1255"/>
        <pc:sldMkLst>
          <pc:docMk/>
          <pc:sldMk cId="1151972020" sldId="299"/>
        </pc:sldMkLst>
      </pc:sldChg>
      <pc:sldChg chg="modNotes">
        <pc:chgData name="" userId="" providerId="" clId="Web-{BC16DB0D-290B-4C50-9ACC-164C19A4180D}" dt="2019-06-22T13:03:11.907" v="52"/>
        <pc:sldMkLst>
          <pc:docMk/>
          <pc:sldMk cId="913829006" sldId="301"/>
        </pc:sldMkLst>
      </pc:sldChg>
      <pc:sldChg chg="modSp">
        <pc:chgData name="" userId="" providerId="" clId="Web-{BC16DB0D-290B-4C50-9ACC-164C19A4180D}" dt="2019-06-22T13:58:50.034" v="1193" actId="14100"/>
        <pc:sldMkLst>
          <pc:docMk/>
          <pc:sldMk cId="2531853485" sldId="303"/>
        </pc:sldMkLst>
        <pc:spChg chg="mod">
          <ac:chgData name="" userId="" providerId="" clId="Web-{BC16DB0D-290B-4C50-9ACC-164C19A4180D}" dt="2019-06-22T13:58:50.034" v="1193" actId="14100"/>
          <ac:spMkLst>
            <pc:docMk/>
            <pc:sldMk cId="2531853485" sldId="303"/>
            <ac:spMk id="2" creationId="{00000000-0000-0000-0000-000000000000}"/>
          </ac:spMkLst>
        </pc:spChg>
      </pc:sldChg>
      <pc:sldChg chg="modNotes">
        <pc:chgData name="" userId="" providerId="" clId="Web-{BC16DB0D-290B-4C50-9ACC-164C19A4180D}" dt="2019-06-22T13:15:14.656" v="367"/>
        <pc:sldMkLst>
          <pc:docMk/>
          <pc:sldMk cId="1362907355" sldId="306"/>
        </pc:sldMkLst>
      </pc:sldChg>
      <pc:sldChg chg="modNotes">
        <pc:chgData name="" userId="" providerId="" clId="Web-{BC16DB0D-290B-4C50-9ACC-164C19A4180D}" dt="2019-06-22T13:09:56.170" v="202"/>
        <pc:sldMkLst>
          <pc:docMk/>
          <pc:sldMk cId="2943672308" sldId="308"/>
        </pc:sldMkLst>
      </pc:sldChg>
      <pc:sldChg chg="modNotes">
        <pc:chgData name="" userId="" providerId="" clId="Web-{BC16DB0D-290B-4C50-9ACC-164C19A4180D}" dt="2019-06-22T13:04:35.331" v="59"/>
        <pc:sldMkLst>
          <pc:docMk/>
          <pc:sldMk cId="2282315695" sldId="310"/>
        </pc:sldMkLst>
      </pc:sldChg>
      <pc:sldChg chg="modNotes">
        <pc:chgData name="" userId="" providerId="" clId="Web-{BC16DB0D-290B-4C50-9ACC-164C19A4180D}" dt="2019-06-22T13:41:06.702" v="882"/>
        <pc:sldMkLst>
          <pc:docMk/>
          <pc:sldMk cId="3748666157" sldId="317"/>
        </pc:sldMkLst>
      </pc:sldChg>
      <pc:sldChg chg="modNotes">
        <pc:chgData name="" userId="" providerId="" clId="Web-{BC16DB0D-290B-4C50-9ACC-164C19A4180D}" dt="2019-06-22T14:02:51.284" v="1328"/>
        <pc:sldMkLst>
          <pc:docMk/>
          <pc:sldMk cId="2914260036" sldId="320"/>
        </pc:sldMkLst>
      </pc:sldChg>
    </pc:docChg>
  </pc:docChgLst>
  <pc:docChgLst>
    <pc:chgData clId="Web-{A6871B17-6041-45F8-8E4A-49CB2845ACFB}"/>
    <pc:docChg chg="modSld">
      <pc:chgData name="" userId="" providerId="" clId="Web-{A6871B17-6041-45F8-8E4A-49CB2845ACFB}" dt="2019-06-23T15:01:45.587" v="254" actId="20577"/>
      <pc:docMkLst>
        <pc:docMk/>
      </pc:docMkLst>
      <pc:sldChg chg="modSp">
        <pc:chgData name="" userId="" providerId="" clId="Web-{A6871B17-6041-45F8-8E4A-49CB2845ACFB}" dt="2019-06-23T14:22:28.540" v="25" actId="20577"/>
        <pc:sldMkLst>
          <pc:docMk/>
          <pc:sldMk cId="1519803156" sldId="273"/>
        </pc:sldMkLst>
        <pc:spChg chg="mod">
          <ac:chgData name="" userId="" providerId="" clId="Web-{A6871B17-6041-45F8-8E4A-49CB2845ACFB}" dt="2019-06-23T14:22:28.540" v="25" actId="20577"/>
          <ac:spMkLst>
            <pc:docMk/>
            <pc:sldMk cId="1519803156" sldId="273"/>
            <ac:spMk id="2" creationId="{00000000-0000-0000-0000-000000000000}"/>
          </ac:spMkLst>
        </pc:spChg>
      </pc:sldChg>
      <pc:sldChg chg="modNotes">
        <pc:chgData name="" userId="" providerId="" clId="Web-{A6871B17-6041-45F8-8E4A-49CB2845ACFB}" dt="2019-06-23T14:55:05.805" v="194"/>
        <pc:sldMkLst>
          <pc:docMk/>
          <pc:sldMk cId="224660660" sldId="287"/>
        </pc:sldMkLst>
      </pc:sldChg>
      <pc:sldChg chg="modSp">
        <pc:chgData name="" userId="" providerId="" clId="Web-{A6871B17-6041-45F8-8E4A-49CB2845ACFB}" dt="2019-06-23T15:01:45.572" v="253" actId="20577"/>
        <pc:sldMkLst>
          <pc:docMk/>
          <pc:sldMk cId="3753671255" sldId="288"/>
        </pc:sldMkLst>
        <pc:spChg chg="mod">
          <ac:chgData name="" userId="" providerId="" clId="Web-{A6871B17-6041-45F8-8E4A-49CB2845ACFB}" dt="2019-06-23T15:01:45.572" v="253" actId="20577"/>
          <ac:spMkLst>
            <pc:docMk/>
            <pc:sldMk cId="3753671255" sldId="288"/>
            <ac:spMk id="2" creationId="{53F959FC-6F9F-4587-A53B-101C0EAAB9F5}"/>
          </ac:spMkLst>
        </pc:spChg>
      </pc:sldChg>
      <pc:sldChg chg="modNotes">
        <pc:chgData name="" userId="" providerId="" clId="Web-{A6871B17-6041-45F8-8E4A-49CB2845ACFB}" dt="2019-06-23T14:59:06.689" v="210"/>
        <pc:sldMkLst>
          <pc:docMk/>
          <pc:sldMk cId="218675047" sldId="290"/>
        </pc:sldMkLst>
      </pc:sldChg>
      <pc:sldChg chg="modNotes">
        <pc:chgData name="" userId="" providerId="" clId="Web-{A6871B17-6041-45F8-8E4A-49CB2845ACFB}" dt="2019-06-23T14:45:40.269" v="85"/>
        <pc:sldMkLst>
          <pc:docMk/>
          <pc:sldMk cId="666712318" sldId="291"/>
        </pc:sldMkLst>
      </pc:sldChg>
      <pc:sldChg chg="modSp">
        <pc:chgData name="" userId="" providerId="" clId="Web-{A6871B17-6041-45F8-8E4A-49CB2845ACFB}" dt="2019-06-23T14:49:41.684" v="137" actId="20577"/>
        <pc:sldMkLst>
          <pc:docMk/>
          <pc:sldMk cId="1438571307" sldId="292"/>
        </pc:sldMkLst>
        <pc:spChg chg="mod">
          <ac:chgData name="" userId="" providerId="" clId="Web-{A6871B17-6041-45F8-8E4A-49CB2845ACFB}" dt="2019-06-23T14:49:41.684" v="137" actId="20577"/>
          <ac:spMkLst>
            <pc:docMk/>
            <pc:sldMk cId="1438571307" sldId="292"/>
            <ac:spMk id="11" creationId="{00000000-0000-0000-0000-000000000000}"/>
          </ac:spMkLst>
        </pc:spChg>
      </pc:sldChg>
      <pc:sldChg chg="modNotes">
        <pc:chgData name="" userId="" providerId="" clId="Web-{A6871B17-6041-45F8-8E4A-49CB2845ACFB}" dt="2019-06-23T14:58:18.562" v="208"/>
        <pc:sldMkLst>
          <pc:docMk/>
          <pc:sldMk cId="2531853485" sldId="303"/>
        </pc:sldMkLst>
      </pc:sldChg>
      <pc:sldChg chg="modNotes">
        <pc:chgData name="" userId="" providerId="" clId="Web-{A6871B17-6041-45F8-8E4A-49CB2845ACFB}" dt="2019-06-23T14:28:00.583" v="57"/>
        <pc:sldMkLst>
          <pc:docMk/>
          <pc:sldMk cId="1362907355" sldId="306"/>
        </pc:sldMkLst>
      </pc:sldChg>
      <pc:sldChg chg="modNotes">
        <pc:chgData name="" userId="" providerId="" clId="Web-{A6871B17-6041-45F8-8E4A-49CB2845ACFB}" dt="2019-06-23T14:29:21.304" v="70"/>
        <pc:sldMkLst>
          <pc:docMk/>
          <pc:sldMk cId="357799731" sldId="314"/>
        </pc:sldMkLst>
      </pc:sldChg>
      <pc:sldChg chg="modNotes">
        <pc:chgData name="" userId="" providerId="" clId="Web-{A6871B17-6041-45F8-8E4A-49CB2845ACFB}" dt="2019-06-23T14:51:41.595" v="140"/>
        <pc:sldMkLst>
          <pc:docMk/>
          <pc:sldMk cId="3748666157" sldId="317"/>
        </pc:sldMkLst>
      </pc:sldChg>
      <pc:sldChg chg="modSp">
        <pc:chgData name="" userId="" providerId="" clId="Web-{A6871B17-6041-45F8-8E4A-49CB2845ACFB}" dt="2019-06-23T15:00:09.379" v="249" actId="20577"/>
        <pc:sldMkLst>
          <pc:docMk/>
          <pc:sldMk cId="1027079423" sldId="318"/>
        </pc:sldMkLst>
        <pc:spChg chg="mod">
          <ac:chgData name="" userId="" providerId="" clId="Web-{A6871B17-6041-45F8-8E4A-49CB2845ACFB}" dt="2019-06-23T15:00:09.379" v="249" actId="20577"/>
          <ac:spMkLst>
            <pc:docMk/>
            <pc:sldMk cId="1027079423" sldId="318"/>
            <ac:spMk id="5" creationId="{00000000-0000-0000-0000-000000000000}"/>
          </ac:spMkLst>
        </pc:spChg>
      </pc:sldChg>
      <pc:sldChg chg="modNotes">
        <pc:chgData name="" userId="" providerId="" clId="Web-{A6871B17-6041-45F8-8E4A-49CB2845ACFB}" dt="2019-06-23T14:21:55.664" v="4"/>
        <pc:sldMkLst>
          <pc:docMk/>
          <pc:sldMk cId="2914260036" sldId="320"/>
        </pc:sldMkLst>
      </pc:sldChg>
      <pc:sldChg chg="modNotes">
        <pc:chgData name="" userId="" providerId="" clId="Web-{A6871B17-6041-45F8-8E4A-49CB2845ACFB}" dt="2019-06-23T14:47:53.587" v="112"/>
        <pc:sldMkLst>
          <pc:docMk/>
          <pc:sldMk cId="1696914049" sldId="322"/>
        </pc:sldMkLst>
      </pc:sldChg>
    </pc:docChg>
  </pc:docChgLst>
  <pc:docChgLst>
    <pc:chgData clId="Web-{FC258331-E366-4CF9-8F39-8604135081F7}"/>
    <pc:docChg chg="addSld delSld modSld">
      <pc:chgData name="" userId="" providerId="" clId="Web-{FC258331-E366-4CF9-8F39-8604135081F7}" dt="2019-02-24T18:04:31.835" v="19"/>
      <pc:docMkLst>
        <pc:docMk/>
      </pc:docMkLst>
      <pc:sldChg chg="new del">
        <pc:chgData name="" userId="" providerId="" clId="Web-{FC258331-E366-4CF9-8F39-8604135081F7}" dt="2019-02-24T18:04:31.835" v="19"/>
        <pc:sldMkLst>
          <pc:docMk/>
          <pc:sldMk cId="1771861170" sldId="305"/>
        </pc:sldMkLst>
      </pc:sldChg>
      <pc:sldChg chg="modSp add del replId">
        <pc:chgData name="" userId="" providerId="" clId="Web-{FC258331-E366-4CF9-8F39-8604135081F7}" dt="2019-02-24T18:04:31.835" v="18"/>
        <pc:sldMkLst>
          <pc:docMk/>
          <pc:sldMk cId="2335290469" sldId="306"/>
        </pc:sldMkLst>
        <pc:spChg chg="mod">
          <ac:chgData name="" userId="" providerId="" clId="Web-{FC258331-E366-4CF9-8F39-8604135081F7}" dt="2019-02-24T18:04:13.351" v="15" actId="20577"/>
          <ac:spMkLst>
            <pc:docMk/>
            <pc:sldMk cId="2335290469" sldId="306"/>
            <ac:spMk id="9" creationId="{00000000-0000-0000-0000-000000000000}"/>
          </ac:spMkLst>
        </pc:spChg>
      </pc:sldChg>
    </pc:docChg>
  </pc:docChgLst>
  <pc:docChgLst>
    <pc:chgData clId="Web-{E22831E9-229C-4F91-8A0C-BBA4796CC70D}"/>
    <pc:docChg chg="modSld">
      <pc:chgData name="" userId="" providerId="" clId="Web-{E22831E9-229C-4F91-8A0C-BBA4796CC70D}" dt="2019-06-13T21:33:15.522" v="637"/>
      <pc:docMkLst>
        <pc:docMk/>
      </pc:docMkLst>
      <pc:sldChg chg="modNotes">
        <pc:chgData name="" userId="" providerId="" clId="Web-{E22831E9-229C-4F91-8A0C-BBA4796CC70D}" dt="2019-06-13T21:30:16.063" v="541"/>
        <pc:sldMkLst>
          <pc:docMk/>
          <pc:sldMk cId="218675047" sldId="290"/>
        </pc:sldMkLst>
      </pc:sldChg>
      <pc:sldChg chg="modNotes">
        <pc:chgData name="" userId="" providerId="" clId="Web-{E22831E9-229C-4F91-8A0C-BBA4796CC70D}" dt="2019-06-13T21:14:18.640" v="259"/>
        <pc:sldMkLst>
          <pc:docMk/>
          <pc:sldMk cId="666712318" sldId="291"/>
        </pc:sldMkLst>
      </pc:sldChg>
      <pc:sldChg chg="modNotes">
        <pc:chgData name="" userId="" providerId="" clId="Web-{E22831E9-229C-4F91-8A0C-BBA4796CC70D}" dt="2019-06-13T21:12:13.354" v="182"/>
        <pc:sldMkLst>
          <pc:docMk/>
          <pc:sldMk cId="1127550531" sldId="295"/>
        </pc:sldMkLst>
      </pc:sldChg>
      <pc:sldChg chg="modNotes">
        <pc:chgData name="" userId="" providerId="" clId="Web-{E22831E9-229C-4F91-8A0C-BBA4796CC70D}" dt="2019-06-13T21:24:09.582" v="357"/>
        <pc:sldMkLst>
          <pc:docMk/>
          <pc:sldMk cId="2531853485" sldId="303"/>
        </pc:sldMkLst>
      </pc:sldChg>
      <pc:sldChg chg="modNotes">
        <pc:chgData name="" userId="" providerId="" clId="Web-{E22831E9-229C-4F91-8A0C-BBA4796CC70D}" dt="2019-06-13T21:27:43.323" v="445"/>
        <pc:sldMkLst>
          <pc:docMk/>
          <pc:sldMk cId="3174036735" sldId="304"/>
        </pc:sldMkLst>
      </pc:sldChg>
      <pc:sldChg chg="modNotes">
        <pc:chgData name="" userId="" providerId="" clId="Web-{E22831E9-229C-4F91-8A0C-BBA4796CC70D}" dt="2019-06-13T21:17:25.099" v="330"/>
        <pc:sldMkLst>
          <pc:docMk/>
          <pc:sldMk cId="1362907355" sldId="306"/>
        </pc:sldMkLst>
      </pc:sldChg>
      <pc:sldChg chg="modNotes">
        <pc:chgData name="" userId="" providerId="" clId="Web-{E22831E9-229C-4F91-8A0C-BBA4796CC70D}" dt="2019-06-13T21:07:50.267" v="105"/>
        <pc:sldMkLst>
          <pc:docMk/>
          <pc:sldMk cId="2943672308" sldId="308"/>
        </pc:sldMkLst>
      </pc:sldChg>
      <pc:sldChg chg="modNotes">
        <pc:chgData name="" userId="" providerId="" clId="Web-{E22831E9-229C-4F91-8A0C-BBA4796CC70D}" dt="2019-06-13T21:04:35.542" v="67"/>
        <pc:sldMkLst>
          <pc:docMk/>
          <pc:sldMk cId="2282315695" sldId="310"/>
        </pc:sldMkLst>
      </pc:sldChg>
      <pc:sldChg chg="modNotes">
        <pc:chgData name="" userId="" providerId="" clId="Web-{E22831E9-229C-4F91-8A0C-BBA4796CC70D}" dt="2019-06-13T21:11:36.119" v="167"/>
        <pc:sldMkLst>
          <pc:docMk/>
          <pc:sldMk cId="357799731" sldId="314"/>
        </pc:sldMkLst>
      </pc:sldChg>
      <pc:sldChg chg="modNotes">
        <pc:chgData name="" userId="" providerId="" clId="Web-{E22831E9-229C-4F91-8A0C-BBA4796CC70D}" dt="2019-06-13T21:25:52.382" v="399"/>
        <pc:sldMkLst>
          <pc:docMk/>
          <pc:sldMk cId="698021294" sldId="315"/>
        </pc:sldMkLst>
      </pc:sldChg>
      <pc:sldChg chg="modNotes">
        <pc:chgData name="" userId="" providerId="" clId="Web-{E22831E9-229C-4F91-8A0C-BBA4796CC70D}" dt="2019-06-13T21:32:49.756" v="635"/>
        <pc:sldMkLst>
          <pc:docMk/>
          <pc:sldMk cId="3748666157" sldId="317"/>
        </pc:sldMkLst>
      </pc:sldChg>
      <pc:sldChg chg="modNotes">
        <pc:chgData name="" userId="" providerId="" clId="Web-{E22831E9-229C-4F91-8A0C-BBA4796CC70D}" dt="2019-06-13T21:33:15.522" v="637"/>
        <pc:sldMkLst>
          <pc:docMk/>
          <pc:sldMk cId="1027079423" sldId="318"/>
        </pc:sldMkLst>
      </pc:sldChg>
    </pc:docChg>
  </pc:docChgLst>
  <pc:docChgLst>
    <pc:chgData clId="Web-{5D24B3A5-16FC-43A5-90A0-B787ADA9BC88}"/>
    <pc:docChg chg="delSld modSld sldOrd">
      <pc:chgData name="" userId="" providerId="" clId="Web-{5D24B3A5-16FC-43A5-90A0-B787ADA9BC88}" dt="2019-06-21T16:04:14.781" v="749" actId="20577"/>
      <pc:docMkLst>
        <pc:docMk/>
      </pc:docMkLst>
      <pc:sldChg chg="modNotes">
        <pc:chgData name="" userId="" providerId="" clId="Web-{5D24B3A5-16FC-43A5-90A0-B787ADA9BC88}" dt="2019-06-21T15:09:57.670" v="21"/>
        <pc:sldMkLst>
          <pc:docMk/>
          <pc:sldMk cId="0" sldId="256"/>
        </pc:sldMkLst>
      </pc:sldChg>
      <pc:sldChg chg="modSp">
        <pc:chgData name="" userId="" providerId="" clId="Web-{5D24B3A5-16FC-43A5-90A0-B787ADA9BC88}" dt="2019-06-21T15:13:06.739" v="64" actId="20577"/>
        <pc:sldMkLst>
          <pc:docMk/>
          <pc:sldMk cId="1519803156" sldId="273"/>
        </pc:sldMkLst>
        <pc:spChg chg="mod">
          <ac:chgData name="" userId="" providerId="" clId="Web-{5D24B3A5-16FC-43A5-90A0-B787ADA9BC88}" dt="2019-06-21T15:13:06.739" v="64" actId="20577"/>
          <ac:spMkLst>
            <pc:docMk/>
            <pc:sldMk cId="1519803156" sldId="273"/>
            <ac:spMk id="2" creationId="{00000000-0000-0000-0000-000000000000}"/>
          </ac:spMkLst>
        </pc:spChg>
      </pc:sldChg>
      <pc:sldChg chg="modSp modNotes">
        <pc:chgData name="" userId="" providerId="" clId="Web-{5D24B3A5-16FC-43A5-90A0-B787ADA9BC88}" dt="2019-06-21T16:02:30.543" v="741"/>
        <pc:sldMkLst>
          <pc:docMk/>
          <pc:sldMk cId="224660660" sldId="287"/>
        </pc:sldMkLst>
        <pc:spChg chg="mod">
          <ac:chgData name="" userId="" providerId="" clId="Web-{5D24B3A5-16FC-43A5-90A0-B787ADA9BC88}" dt="2019-06-21T16:01:43.495" v="722" actId="20577"/>
          <ac:spMkLst>
            <pc:docMk/>
            <pc:sldMk cId="224660660" sldId="287"/>
            <ac:spMk id="2" creationId="{00000000-0000-0000-0000-000000000000}"/>
          </ac:spMkLst>
        </pc:spChg>
      </pc:sldChg>
      <pc:sldChg chg="modSp modNotes">
        <pc:chgData name="" userId="" providerId="" clId="Web-{5D24B3A5-16FC-43A5-90A0-B787ADA9BC88}" dt="2019-06-21T15:39:08.526" v="456"/>
        <pc:sldMkLst>
          <pc:docMk/>
          <pc:sldMk cId="666712318" sldId="291"/>
        </pc:sldMkLst>
        <pc:spChg chg="mod">
          <ac:chgData name="" userId="" providerId="" clId="Web-{5D24B3A5-16FC-43A5-90A0-B787ADA9BC88}" dt="2019-06-21T15:38:50.713" v="452" actId="20577"/>
          <ac:spMkLst>
            <pc:docMk/>
            <pc:sldMk cId="666712318" sldId="291"/>
            <ac:spMk id="8" creationId="{00000000-0000-0000-0000-000000000000}"/>
          </ac:spMkLst>
        </pc:spChg>
      </pc:sldChg>
      <pc:sldChg chg="modSp modNotes">
        <pc:chgData name="" userId="" providerId="" clId="Web-{5D24B3A5-16FC-43A5-90A0-B787ADA9BC88}" dt="2019-06-21T15:45:05.741" v="535"/>
        <pc:sldMkLst>
          <pc:docMk/>
          <pc:sldMk cId="1438571307" sldId="292"/>
        </pc:sldMkLst>
        <pc:spChg chg="mod">
          <ac:chgData name="" userId="" providerId="" clId="Web-{5D24B3A5-16FC-43A5-90A0-B787ADA9BC88}" dt="2019-06-21T15:44:53.866" v="529" actId="20577"/>
          <ac:spMkLst>
            <pc:docMk/>
            <pc:sldMk cId="1438571307" sldId="292"/>
            <ac:spMk id="11" creationId="{00000000-0000-0000-0000-000000000000}"/>
          </ac:spMkLst>
        </pc:spChg>
      </pc:sldChg>
      <pc:sldChg chg="modSp">
        <pc:chgData name="" userId="" providerId="" clId="Web-{5D24B3A5-16FC-43A5-90A0-B787ADA9BC88}" dt="2019-06-21T15:33:30.032" v="431" actId="20577"/>
        <pc:sldMkLst>
          <pc:docMk/>
          <pc:sldMk cId="1127550531" sldId="295"/>
        </pc:sldMkLst>
        <pc:spChg chg="mod">
          <ac:chgData name="" userId="" providerId="" clId="Web-{5D24B3A5-16FC-43A5-90A0-B787ADA9BC88}" dt="2019-06-21T15:33:30.032" v="431" actId="20577"/>
          <ac:spMkLst>
            <pc:docMk/>
            <pc:sldMk cId="1127550531" sldId="295"/>
            <ac:spMk id="2" creationId="{00000000-0000-0000-0000-000000000000}"/>
          </ac:spMkLst>
        </pc:spChg>
      </pc:sldChg>
      <pc:sldChg chg="modSp modNotes">
        <pc:chgData name="" userId="" providerId="" clId="Web-{5D24B3A5-16FC-43A5-90A0-B787ADA9BC88}" dt="2019-06-21T15:15:02.711" v="102"/>
        <pc:sldMkLst>
          <pc:docMk/>
          <pc:sldMk cId="913829006" sldId="301"/>
        </pc:sldMkLst>
        <pc:spChg chg="mod">
          <ac:chgData name="" userId="" providerId="" clId="Web-{5D24B3A5-16FC-43A5-90A0-B787ADA9BC88}" dt="2019-06-21T15:14:15.553" v="76" actId="20577"/>
          <ac:spMkLst>
            <pc:docMk/>
            <pc:sldMk cId="913829006" sldId="301"/>
            <ac:spMk id="2" creationId="{00000000-0000-0000-0000-000000000000}"/>
          </ac:spMkLst>
        </pc:spChg>
      </pc:sldChg>
      <pc:sldChg chg="modSp">
        <pc:chgData name="" userId="" providerId="" clId="Web-{5D24B3A5-16FC-43A5-90A0-B787ADA9BC88}" dt="2019-06-21T16:03:38.033" v="744" actId="20577"/>
        <pc:sldMkLst>
          <pc:docMk/>
          <pc:sldMk cId="3174036735" sldId="304"/>
        </pc:sldMkLst>
        <pc:spChg chg="mod">
          <ac:chgData name="" userId="" providerId="" clId="Web-{5D24B3A5-16FC-43A5-90A0-B787ADA9BC88}" dt="2019-06-21T16:03:38.033" v="744" actId="20577"/>
          <ac:spMkLst>
            <pc:docMk/>
            <pc:sldMk cId="3174036735" sldId="304"/>
            <ac:spMk id="2" creationId="{00000000-0000-0000-0000-000000000000}"/>
          </ac:spMkLst>
        </pc:spChg>
      </pc:sldChg>
      <pc:sldChg chg="modNotes">
        <pc:chgData name="" userId="" providerId="" clId="Web-{5D24B3A5-16FC-43A5-90A0-B787ADA9BC88}" dt="2019-06-21T15:27:04.939" v="189"/>
        <pc:sldMkLst>
          <pc:docMk/>
          <pc:sldMk cId="1362907355" sldId="306"/>
        </pc:sldMkLst>
      </pc:sldChg>
      <pc:sldChg chg="ord modNotes">
        <pc:chgData name="" userId="" providerId="" clId="Web-{5D24B3A5-16FC-43A5-90A0-B787ADA9BC88}" dt="2019-06-21T15:21:12.786" v="137"/>
        <pc:sldMkLst>
          <pc:docMk/>
          <pc:sldMk cId="2943672308" sldId="308"/>
        </pc:sldMkLst>
      </pc:sldChg>
      <pc:sldChg chg="modSp modNotes">
        <pc:chgData name="" userId="" providerId="" clId="Web-{5D24B3A5-16FC-43A5-90A0-B787ADA9BC88}" dt="2019-06-21T15:16:57.153" v="123"/>
        <pc:sldMkLst>
          <pc:docMk/>
          <pc:sldMk cId="2282315695" sldId="310"/>
        </pc:sldMkLst>
        <pc:spChg chg="mod">
          <ac:chgData name="" userId="" providerId="" clId="Web-{5D24B3A5-16FC-43A5-90A0-B787ADA9BC88}" dt="2019-06-21T15:16:42.512" v="115" actId="20577"/>
          <ac:spMkLst>
            <pc:docMk/>
            <pc:sldMk cId="2282315695" sldId="310"/>
            <ac:spMk id="2" creationId="{00000000-0000-0000-0000-000000000000}"/>
          </ac:spMkLst>
        </pc:spChg>
      </pc:sldChg>
      <pc:sldChg chg="modSp">
        <pc:chgData name="" userId="" providerId="" clId="Web-{5D24B3A5-16FC-43A5-90A0-B787ADA9BC88}" dt="2019-06-21T15:15:32.353" v="105" actId="20577"/>
        <pc:sldMkLst>
          <pc:docMk/>
          <pc:sldMk cId="2186383205" sldId="312"/>
        </pc:sldMkLst>
        <pc:spChg chg="mod">
          <ac:chgData name="" userId="" providerId="" clId="Web-{5D24B3A5-16FC-43A5-90A0-B787ADA9BC88}" dt="2019-06-21T15:15:32.353" v="105" actId="20577"/>
          <ac:spMkLst>
            <pc:docMk/>
            <pc:sldMk cId="2186383205" sldId="312"/>
            <ac:spMk id="2" creationId="{00000000-0000-0000-0000-000000000000}"/>
          </ac:spMkLst>
        </pc:spChg>
      </pc:sldChg>
      <pc:sldChg chg="ord modNotes">
        <pc:chgData name="" userId="" providerId="" clId="Web-{5D24B3A5-16FC-43A5-90A0-B787ADA9BC88}" dt="2019-06-21T15:28:51.599" v="193"/>
        <pc:sldMkLst>
          <pc:docMk/>
          <pc:sldMk cId="357799731" sldId="314"/>
        </pc:sldMkLst>
      </pc:sldChg>
      <pc:sldChg chg="modSp">
        <pc:chgData name="" userId="" providerId="" clId="Web-{5D24B3A5-16FC-43A5-90A0-B787ADA9BC88}" dt="2019-06-21T15:43:59.286" v="519" actId="20577"/>
        <pc:sldMkLst>
          <pc:docMk/>
          <pc:sldMk cId="698021294" sldId="315"/>
        </pc:sldMkLst>
        <pc:spChg chg="mod">
          <ac:chgData name="" userId="" providerId="" clId="Web-{5D24B3A5-16FC-43A5-90A0-B787ADA9BC88}" dt="2019-06-21T15:43:59.286" v="519" actId="20577"/>
          <ac:spMkLst>
            <pc:docMk/>
            <pc:sldMk cId="698021294" sldId="315"/>
            <ac:spMk id="11" creationId="{00000000-0000-0000-0000-000000000000}"/>
          </ac:spMkLst>
        </pc:spChg>
      </pc:sldChg>
      <pc:sldChg chg="modSp">
        <pc:chgData name="" userId="" providerId="" clId="Web-{5D24B3A5-16FC-43A5-90A0-B787ADA9BC88}" dt="2019-06-21T16:04:14.781" v="748" actId="20577"/>
        <pc:sldMkLst>
          <pc:docMk/>
          <pc:sldMk cId="1027079423" sldId="318"/>
        </pc:sldMkLst>
        <pc:spChg chg="mod">
          <ac:chgData name="" userId="" providerId="" clId="Web-{5D24B3A5-16FC-43A5-90A0-B787ADA9BC88}" dt="2019-06-21T16:04:14.781" v="748" actId="20577"/>
          <ac:spMkLst>
            <pc:docMk/>
            <pc:sldMk cId="1027079423" sldId="318"/>
            <ac:spMk id="5" creationId="{00000000-0000-0000-0000-000000000000}"/>
          </ac:spMkLst>
        </pc:spChg>
      </pc:sldChg>
      <pc:sldChg chg="modSp modNotes">
        <pc:chgData name="" userId="" providerId="" clId="Web-{5D24B3A5-16FC-43A5-90A0-B787ADA9BC88}" dt="2019-06-21T15:12:15.331" v="43"/>
        <pc:sldMkLst>
          <pc:docMk/>
          <pc:sldMk cId="2914260036" sldId="320"/>
        </pc:sldMkLst>
        <pc:spChg chg="mod">
          <ac:chgData name="" userId="" providerId="" clId="Web-{5D24B3A5-16FC-43A5-90A0-B787ADA9BC88}" dt="2019-06-21T15:08:36.808" v="4" actId="20577"/>
          <ac:spMkLst>
            <pc:docMk/>
            <pc:sldMk cId="2914260036" sldId="320"/>
            <ac:spMk id="2" creationId="{00000000-0000-0000-0000-000000000000}"/>
          </ac:spMkLst>
        </pc:spChg>
      </pc:sldChg>
      <pc:sldChg chg="modSp">
        <pc:chgData name="" userId="" providerId="" clId="Web-{5D24B3A5-16FC-43A5-90A0-B787ADA9BC88}" dt="2019-06-21T15:43:31.613" v="502" actId="20577"/>
        <pc:sldMkLst>
          <pc:docMk/>
          <pc:sldMk cId="1696914049" sldId="322"/>
        </pc:sldMkLst>
        <pc:spChg chg="mod">
          <ac:chgData name="" userId="" providerId="" clId="Web-{5D24B3A5-16FC-43A5-90A0-B787ADA9BC88}" dt="2019-06-21T15:42:09.376" v="495" actId="20577"/>
          <ac:spMkLst>
            <pc:docMk/>
            <pc:sldMk cId="1696914049" sldId="322"/>
            <ac:spMk id="9" creationId="{00000000-0000-0000-0000-000000000000}"/>
          </ac:spMkLst>
        </pc:spChg>
        <pc:spChg chg="mod">
          <ac:chgData name="" userId="" providerId="" clId="Web-{5D24B3A5-16FC-43A5-90A0-B787ADA9BC88}" dt="2019-06-21T15:43:31.613" v="502" actId="20577"/>
          <ac:spMkLst>
            <pc:docMk/>
            <pc:sldMk cId="1696914049" sldId="322"/>
            <ac:spMk id="11" creationId="{00000000-0000-0000-0000-000000000000}"/>
          </ac:spMkLst>
        </pc:spChg>
      </pc:sldChg>
      <pc:sldChg chg="del ord">
        <pc:chgData name="" userId="" providerId="" clId="Web-{5D24B3A5-16FC-43A5-90A0-B787ADA9BC88}" dt="2019-06-21T15:11:14.563" v="35"/>
        <pc:sldMkLst>
          <pc:docMk/>
          <pc:sldMk cId="2434181080" sldId="324"/>
        </pc:sldMkLst>
      </pc:sldChg>
    </pc:docChg>
  </pc:docChgLst>
  <pc:docChgLst>
    <pc:chgData clId="Web-{EEC0863F-AA35-4E50-8FEB-1A21D5C69C88}"/>
    <pc:docChg chg="modSld">
      <pc:chgData name="" userId="" providerId="" clId="Web-{EEC0863F-AA35-4E50-8FEB-1A21D5C69C88}" dt="2019-05-08T14:59:02.109" v="39"/>
      <pc:docMkLst>
        <pc:docMk/>
      </pc:docMkLst>
      <pc:sldChg chg="modNotes">
        <pc:chgData name="" userId="" providerId="" clId="Web-{EEC0863F-AA35-4E50-8FEB-1A21D5C69C88}" dt="2019-05-08T14:57:05.839" v="34"/>
        <pc:sldMkLst>
          <pc:docMk/>
          <pc:sldMk cId="1519803156" sldId="273"/>
        </pc:sldMkLst>
      </pc:sldChg>
      <pc:sldChg chg="modNotes">
        <pc:chgData name="" userId="" providerId="" clId="Web-{EEC0863F-AA35-4E50-8FEB-1A21D5C69C88}" dt="2019-05-08T14:59:02.109" v="39"/>
        <pc:sldMkLst>
          <pc:docMk/>
          <pc:sldMk cId="1438571307" sldId="292"/>
        </pc:sldMkLst>
      </pc:sldChg>
      <pc:sldChg chg="modNotes">
        <pc:chgData name="" userId="" providerId="" clId="Web-{EEC0863F-AA35-4E50-8FEB-1A21D5C69C88}" dt="2019-05-08T14:57:42.325" v="37"/>
        <pc:sldMkLst>
          <pc:docMk/>
          <pc:sldMk cId="1362907355" sldId="306"/>
        </pc:sldMkLst>
      </pc:sldChg>
      <pc:sldChg chg="modNotes">
        <pc:chgData name="" userId="" providerId="" clId="Web-{EEC0863F-AA35-4E50-8FEB-1A21D5C69C88}" dt="2019-05-08T14:57:37.528" v="36"/>
        <pc:sldMkLst>
          <pc:docMk/>
          <pc:sldMk cId="2282315695" sldId="310"/>
        </pc:sldMkLst>
      </pc:sldChg>
      <pc:sldChg chg="modNotes">
        <pc:chgData name="" userId="" providerId="" clId="Web-{EEC0863F-AA35-4E50-8FEB-1A21D5C69C88}" dt="2019-05-08T14:57:30.559" v="35"/>
        <pc:sldMkLst>
          <pc:docMk/>
          <pc:sldMk cId="2186383205" sldId="312"/>
        </pc:sldMkLst>
      </pc:sldChg>
      <pc:sldChg chg="modNotes">
        <pc:chgData name="" userId="" providerId="" clId="Web-{EEC0863F-AA35-4E50-8FEB-1A21D5C69C88}" dt="2019-05-08T14:57:58.106" v="38"/>
        <pc:sldMkLst>
          <pc:docMk/>
          <pc:sldMk cId="357799731" sldId="314"/>
        </pc:sldMkLst>
      </pc:sldChg>
    </pc:docChg>
  </pc:docChgLst>
  <pc:docChgLst>
    <pc:chgData clId="Web-{564F328B-1131-42B1-8B4E-99E9B5A859A8}"/>
    <pc:docChg chg="addSld modSld">
      <pc:chgData name="" userId="" providerId="" clId="Web-{564F328B-1131-42B1-8B4E-99E9B5A859A8}" dt="2019-05-08T14:34:06.183" v="168"/>
      <pc:docMkLst>
        <pc:docMk/>
      </pc:docMkLst>
      <pc:sldChg chg="modSp">
        <pc:chgData name="" userId="" providerId="" clId="Web-{564F328B-1131-42B1-8B4E-99E9B5A859A8}" dt="2019-05-08T14:33:15.072" v="166" actId="20577"/>
        <pc:sldMkLst>
          <pc:docMk/>
          <pc:sldMk cId="224660660" sldId="287"/>
        </pc:sldMkLst>
        <pc:spChg chg="mod">
          <ac:chgData name="" userId="" providerId="" clId="Web-{564F328B-1131-42B1-8B4E-99E9B5A859A8}" dt="2019-05-08T14:33:15.072" v="166" actId="20577"/>
          <ac:spMkLst>
            <pc:docMk/>
            <pc:sldMk cId="224660660" sldId="287"/>
            <ac:spMk id="2" creationId="{00000000-0000-0000-0000-000000000000}"/>
          </ac:spMkLst>
        </pc:spChg>
        <pc:spChg chg="mod">
          <ac:chgData name="" userId="" providerId="" clId="Web-{564F328B-1131-42B1-8B4E-99E9B5A859A8}" dt="2019-05-08T14:30:06.769" v="154" actId="14100"/>
          <ac:spMkLst>
            <pc:docMk/>
            <pc:sldMk cId="224660660" sldId="287"/>
            <ac:spMk id="9" creationId="{00000000-0000-0000-0000-000000000000}"/>
          </ac:spMkLst>
        </pc:spChg>
      </pc:sldChg>
      <pc:sldChg chg="add replId">
        <pc:chgData name="" userId="" providerId="" clId="Web-{564F328B-1131-42B1-8B4E-99E9B5A859A8}" dt="2019-05-08T14:34:06.183" v="168"/>
        <pc:sldMkLst>
          <pc:docMk/>
          <pc:sldMk cId="2505382307" sldId="318"/>
        </pc:sldMkLst>
      </pc:sldChg>
    </pc:docChg>
  </pc:docChgLst>
  <pc:docChgLst>
    <pc:chgData clId="Web-{182D9AD0-98B5-4538-9BCD-9149C8E1901C}"/>
    <pc:docChg chg="modSld">
      <pc:chgData name="" userId="" providerId="" clId="Web-{182D9AD0-98B5-4538-9BCD-9149C8E1901C}" dt="2019-06-20T19:34:22.399" v="56"/>
      <pc:docMkLst>
        <pc:docMk/>
      </pc:docMkLst>
      <pc:sldChg chg="modNotes">
        <pc:chgData name="" userId="" providerId="" clId="Web-{182D9AD0-98B5-4538-9BCD-9149C8E1901C}" dt="2019-06-20T19:34:22.399" v="56"/>
        <pc:sldMkLst>
          <pc:docMk/>
          <pc:sldMk cId="2282315695" sldId="310"/>
        </pc:sldMkLst>
      </pc:sldChg>
    </pc:docChg>
  </pc:docChgLst>
  <pc:docChgLst>
    <pc:chgData clId="Web-{16474753-59F5-4E81-98C8-073481D3A17A}"/>
    <pc:docChg chg="modSld">
      <pc:chgData name="" userId="" providerId="" clId="Web-{16474753-59F5-4E81-98C8-073481D3A17A}" dt="2019-06-20T14:49:05.120" v="155"/>
      <pc:docMkLst>
        <pc:docMk/>
      </pc:docMkLst>
      <pc:sldChg chg="modNotes">
        <pc:chgData name="" userId="" providerId="" clId="Web-{16474753-59F5-4E81-98C8-073481D3A17A}" dt="2019-06-20T14:46:45.825" v="76"/>
        <pc:sldMkLst>
          <pc:docMk/>
          <pc:sldMk cId="1127550531" sldId="295"/>
        </pc:sldMkLst>
      </pc:sldChg>
      <pc:sldChg chg="modNotes">
        <pc:chgData name="" userId="" providerId="" clId="Web-{16474753-59F5-4E81-98C8-073481D3A17A}" dt="2019-06-20T14:49:05.120" v="155"/>
        <pc:sldMkLst>
          <pc:docMk/>
          <pc:sldMk cId="2531853485" sldId="303"/>
        </pc:sldMkLst>
      </pc:sldChg>
    </pc:docChg>
  </pc:docChgLst>
  <pc:docChgLst>
    <pc:chgData clId="Web-{7A269EAC-0753-4C0B-9891-BFA19BC0BAB2}"/>
    <pc:docChg chg="modSld">
      <pc:chgData name="" userId="" providerId="" clId="Web-{7A269EAC-0753-4C0B-9891-BFA19BC0BAB2}" dt="2019-05-15T16:14:38.748" v="137" actId="20577"/>
      <pc:docMkLst>
        <pc:docMk/>
      </pc:docMkLst>
      <pc:sldChg chg="modSp">
        <pc:chgData name="" userId="" providerId="" clId="Web-{7A269EAC-0753-4C0B-9891-BFA19BC0BAB2}" dt="2019-05-15T16:14:38.748" v="136" actId="20577"/>
        <pc:sldMkLst>
          <pc:docMk/>
          <pc:sldMk cId="224660660" sldId="287"/>
        </pc:sldMkLst>
        <pc:spChg chg="mod">
          <ac:chgData name="" userId="" providerId="" clId="Web-{7A269EAC-0753-4C0B-9891-BFA19BC0BAB2}" dt="2019-05-15T16:14:38.748" v="136" actId="20577"/>
          <ac:spMkLst>
            <pc:docMk/>
            <pc:sldMk cId="224660660" sldId="287"/>
            <ac:spMk id="2" creationId="{00000000-0000-0000-0000-000000000000}"/>
          </ac:spMkLst>
        </pc:spChg>
      </pc:sldChg>
    </pc:docChg>
  </pc:docChgLst>
  <pc:docChgLst>
    <pc:chgData clId="Web-{31C9C676-25A3-4121-BB51-7E1873CACE42}"/>
    <pc:docChg chg="modSld">
      <pc:chgData name="" userId="" providerId="" clId="Web-{31C9C676-25A3-4121-BB51-7E1873CACE42}" dt="2019-05-23T14:54:18.959" v="5" actId="20577"/>
      <pc:docMkLst>
        <pc:docMk/>
      </pc:docMkLst>
      <pc:sldChg chg="modSp">
        <pc:chgData name="" userId="" providerId="" clId="Web-{31C9C676-25A3-4121-BB51-7E1873CACE42}" dt="2019-05-23T14:54:18.959" v="4" actId="20577"/>
        <pc:sldMkLst>
          <pc:docMk/>
          <pc:sldMk cId="3748666157" sldId="317"/>
        </pc:sldMkLst>
        <pc:spChg chg="mod">
          <ac:chgData name="" userId="" providerId="" clId="Web-{31C9C676-25A3-4121-BB51-7E1873CACE42}" dt="2019-05-23T14:54:18.959" v="4" actId="20577"/>
          <ac:spMkLst>
            <pc:docMk/>
            <pc:sldMk cId="3748666157" sldId="317"/>
            <ac:spMk id="2" creationId="{00000000-0000-0000-0000-000000000000}"/>
          </ac:spMkLst>
        </pc:spChg>
      </pc:sldChg>
    </pc:docChg>
  </pc:docChgLst>
  <pc:docChgLst>
    <pc:chgData clId="Web-{F3FADFEC-09B1-43BD-A1EE-CF47DAFDD5E5}"/>
    <pc:docChg chg="modSld">
      <pc:chgData name="" userId="" providerId="" clId="Web-{F3FADFEC-09B1-43BD-A1EE-CF47DAFDD5E5}" dt="2019-05-01T00:10:40.751" v="101" actId="14100"/>
      <pc:docMkLst>
        <pc:docMk/>
      </pc:docMkLst>
      <pc:sldChg chg="modSp">
        <pc:chgData name="" userId="" providerId="" clId="Web-{F3FADFEC-09B1-43BD-A1EE-CF47DAFDD5E5}" dt="2019-04-30T23:53:34.700" v="24" actId="20577"/>
        <pc:sldMkLst>
          <pc:docMk/>
          <pc:sldMk cId="224660660" sldId="287"/>
        </pc:sldMkLst>
        <pc:spChg chg="mod">
          <ac:chgData name="" userId="" providerId="" clId="Web-{F3FADFEC-09B1-43BD-A1EE-CF47DAFDD5E5}" dt="2019-04-30T23:53:34.700" v="24" actId="20577"/>
          <ac:spMkLst>
            <pc:docMk/>
            <pc:sldMk cId="224660660" sldId="287"/>
            <ac:spMk id="2" creationId="{00000000-0000-0000-0000-000000000000}"/>
          </ac:spMkLst>
        </pc:spChg>
      </pc:sldChg>
      <pc:sldChg chg="delSp modSp">
        <pc:chgData name="" userId="" providerId="" clId="Web-{F3FADFEC-09B1-43BD-A1EE-CF47DAFDD5E5}" dt="2019-05-01T00:10:40.751" v="101" actId="14100"/>
        <pc:sldMkLst>
          <pc:docMk/>
          <pc:sldMk cId="1169573930" sldId="298"/>
        </pc:sldMkLst>
        <pc:spChg chg="mod">
          <ac:chgData name="" userId="" providerId="" clId="Web-{F3FADFEC-09B1-43BD-A1EE-CF47DAFDD5E5}" dt="2019-05-01T00:10:40.751" v="101" actId="14100"/>
          <ac:spMkLst>
            <pc:docMk/>
            <pc:sldMk cId="1169573930" sldId="298"/>
            <ac:spMk id="4" creationId="{7906E3A0-41A6-4BAB-BED6-DBE11C4D52CA}"/>
          </ac:spMkLst>
        </pc:spChg>
        <pc:spChg chg="del mod">
          <ac:chgData name="" userId="" providerId="" clId="Web-{F3FADFEC-09B1-43BD-A1EE-CF47DAFDD5E5}" dt="2019-05-01T00:10:13.078" v="93"/>
          <ac:spMkLst>
            <pc:docMk/>
            <pc:sldMk cId="1169573930" sldId="298"/>
            <ac:spMk id="8" creationId="{00000000-0000-0000-0000-000000000000}"/>
          </ac:spMkLst>
        </pc:spChg>
      </pc:sldChg>
      <pc:sldChg chg="modSp">
        <pc:chgData name="" userId="" providerId="" clId="Web-{F3FADFEC-09B1-43BD-A1EE-CF47DAFDD5E5}" dt="2019-05-01T00:09:48.733" v="90" actId="20577"/>
        <pc:sldMkLst>
          <pc:docMk/>
          <pc:sldMk cId="2531853485" sldId="303"/>
        </pc:sldMkLst>
        <pc:spChg chg="mod">
          <ac:chgData name="" userId="" providerId="" clId="Web-{F3FADFEC-09B1-43BD-A1EE-CF47DAFDD5E5}" dt="2019-05-01T00:09:48.733" v="90" actId="20577"/>
          <ac:spMkLst>
            <pc:docMk/>
            <pc:sldMk cId="2531853485" sldId="303"/>
            <ac:spMk id="2" creationId="{00000000-0000-0000-0000-000000000000}"/>
          </ac:spMkLst>
        </pc:spChg>
      </pc:sldChg>
    </pc:docChg>
  </pc:docChgLst>
  <pc:docChgLst>
    <pc:chgData clId="Web-{FEB3C572-D0B8-48EB-8ADC-E504AB707B11}"/>
    <pc:docChg chg="addSld delSld modSld">
      <pc:chgData name="" userId="" providerId="" clId="Web-{FEB3C572-D0B8-48EB-8ADC-E504AB707B11}" dt="2019-02-24T18:12:25.510" v="107"/>
      <pc:docMkLst>
        <pc:docMk/>
      </pc:docMkLst>
      <pc:sldChg chg="modSp">
        <pc:chgData name="" userId="" providerId="" clId="Web-{FEB3C572-D0B8-48EB-8ADC-E504AB707B11}" dt="2019-02-24T18:12:00.307" v="104" actId="20577"/>
        <pc:sldMkLst>
          <pc:docMk/>
          <pc:sldMk cId="1519803156" sldId="273"/>
        </pc:sldMkLst>
        <pc:spChg chg="mod">
          <ac:chgData name="" userId="" providerId="" clId="Web-{FEB3C572-D0B8-48EB-8ADC-E504AB707B11}" dt="2019-02-24T18:12:00.307" v="104" actId="20577"/>
          <ac:spMkLst>
            <pc:docMk/>
            <pc:sldMk cId="1519803156" sldId="273"/>
            <ac:spMk id="2" creationId="{00000000-0000-0000-0000-000000000000}"/>
          </ac:spMkLst>
        </pc:spChg>
      </pc:sldChg>
      <pc:sldChg chg="new del">
        <pc:chgData name="" userId="" providerId="" clId="Web-{FEB3C572-D0B8-48EB-8ADC-E504AB707B11}" dt="2019-02-24T18:08:30.444" v="48"/>
        <pc:sldMkLst>
          <pc:docMk/>
          <pc:sldMk cId="1506822940" sldId="305"/>
        </pc:sldMkLst>
      </pc:sldChg>
      <pc:sldChg chg="new del">
        <pc:chgData name="" userId="" providerId="" clId="Web-{FEB3C572-D0B8-48EB-8ADC-E504AB707B11}" dt="2019-02-24T18:05:43.382" v="1"/>
        <pc:sldMkLst>
          <pc:docMk/>
          <pc:sldMk cId="3365732778" sldId="305"/>
        </pc:sldMkLst>
      </pc:sldChg>
      <pc:sldChg chg="modSp add replId">
        <pc:chgData name="" userId="" providerId="" clId="Web-{FEB3C572-D0B8-48EB-8ADC-E504AB707B11}" dt="2019-02-24T18:08:22.272" v="45" actId="20577"/>
        <pc:sldMkLst>
          <pc:docMk/>
          <pc:sldMk cId="1362907355" sldId="306"/>
        </pc:sldMkLst>
        <pc:spChg chg="mod">
          <ac:chgData name="" userId="" providerId="" clId="Web-{FEB3C572-D0B8-48EB-8ADC-E504AB707B11}" dt="2019-02-24T18:08:04.147" v="37" actId="14100"/>
          <ac:spMkLst>
            <pc:docMk/>
            <pc:sldMk cId="1362907355" sldId="306"/>
            <ac:spMk id="2" creationId="{00000000-0000-0000-0000-000000000000}"/>
          </ac:spMkLst>
        </pc:spChg>
        <pc:spChg chg="mod">
          <ac:chgData name="" userId="" providerId="" clId="Web-{FEB3C572-D0B8-48EB-8ADC-E504AB707B11}" dt="2019-02-24T18:07:05.366" v="18" actId="1076"/>
          <ac:spMkLst>
            <pc:docMk/>
            <pc:sldMk cId="1362907355" sldId="306"/>
            <ac:spMk id="8" creationId="{00000000-0000-0000-0000-000000000000}"/>
          </ac:spMkLst>
        </pc:spChg>
        <pc:spChg chg="mod">
          <ac:chgData name="" userId="" providerId="" clId="Web-{FEB3C572-D0B8-48EB-8ADC-E504AB707B11}" dt="2019-02-24T18:08:22.272" v="45" actId="20577"/>
          <ac:spMkLst>
            <pc:docMk/>
            <pc:sldMk cId="1362907355" sldId="306"/>
            <ac:spMk id="9" creationId="{00000000-0000-0000-0000-000000000000}"/>
          </ac:spMkLst>
        </pc:spChg>
      </pc:sldChg>
      <pc:sldChg chg="new del">
        <pc:chgData name="" userId="" providerId="" clId="Web-{FEB3C572-D0B8-48EB-8ADC-E504AB707B11}" dt="2019-02-24T18:10:11.745" v="69"/>
        <pc:sldMkLst>
          <pc:docMk/>
          <pc:sldMk cId="2711407353" sldId="307"/>
        </pc:sldMkLst>
      </pc:sldChg>
      <pc:sldChg chg="modSp add replId">
        <pc:chgData name="" userId="" providerId="" clId="Web-{FEB3C572-D0B8-48EB-8ADC-E504AB707B11}" dt="2019-02-24T18:10:52.167" v="74" actId="20577"/>
        <pc:sldMkLst>
          <pc:docMk/>
          <pc:sldMk cId="2943672308" sldId="308"/>
        </pc:sldMkLst>
        <pc:spChg chg="mod">
          <ac:chgData name="" userId="" providerId="" clId="Web-{FEB3C572-D0B8-48EB-8ADC-E504AB707B11}" dt="2019-02-24T18:10:07.339" v="67" actId="20577"/>
          <ac:spMkLst>
            <pc:docMk/>
            <pc:sldMk cId="2943672308" sldId="308"/>
            <ac:spMk id="2" creationId="{00000000-0000-0000-0000-000000000000}"/>
          </ac:spMkLst>
        </pc:spChg>
        <pc:spChg chg="mod">
          <ac:chgData name="" userId="" providerId="" clId="Web-{FEB3C572-D0B8-48EB-8ADC-E504AB707B11}" dt="2019-02-24T18:10:52.167" v="74" actId="20577"/>
          <ac:spMkLst>
            <pc:docMk/>
            <pc:sldMk cId="2943672308" sldId="308"/>
            <ac:spMk id="9" creationId="{00000000-0000-0000-0000-000000000000}"/>
          </ac:spMkLst>
        </pc:spChg>
      </pc:sldChg>
      <pc:sldChg chg="new">
        <pc:chgData name="" userId="" providerId="" clId="Web-{FEB3C572-D0B8-48EB-8ADC-E504AB707B11}" dt="2019-02-24T18:12:18.042" v="106"/>
        <pc:sldMkLst>
          <pc:docMk/>
          <pc:sldMk cId="1387324178" sldId="309"/>
        </pc:sldMkLst>
      </pc:sldChg>
      <pc:sldChg chg="add replId">
        <pc:chgData name="" userId="" providerId="" clId="Web-{FEB3C572-D0B8-48EB-8ADC-E504AB707B11}" dt="2019-02-24T18:12:25.510" v="107"/>
        <pc:sldMkLst>
          <pc:docMk/>
          <pc:sldMk cId="2282315695" sldId="310"/>
        </pc:sldMkLst>
      </pc:sldChg>
    </pc:docChg>
  </pc:docChgLst>
  <pc:docChgLst>
    <pc:chgData clId="Web-{B3A7E0AD-E474-408E-909A-139CB051AABB}"/>
    <pc:docChg chg="addSld delSld modSld">
      <pc:chgData name="" userId="" providerId="" clId="Web-{B3A7E0AD-E474-408E-909A-139CB051AABB}" dt="2019-02-24T19:57:38.177" v="427" actId="14100"/>
      <pc:docMkLst>
        <pc:docMk/>
      </pc:docMkLst>
      <pc:sldChg chg="new del">
        <pc:chgData name="" userId="" providerId="" clId="Web-{B3A7E0AD-E474-408E-909A-139CB051AABB}" dt="2019-02-24T19:51:00.049" v="311"/>
        <pc:sldMkLst>
          <pc:docMk/>
          <pc:sldMk cId="164040652" sldId="313"/>
        </pc:sldMkLst>
      </pc:sldChg>
      <pc:sldChg chg="modSp add replId">
        <pc:chgData name="" userId="" providerId="" clId="Web-{B3A7E0AD-E474-408E-909A-139CB051AABB}" dt="2019-02-24T19:57:38.177" v="427" actId="14100"/>
        <pc:sldMkLst>
          <pc:docMk/>
          <pc:sldMk cId="357799731" sldId="314"/>
        </pc:sldMkLst>
        <pc:spChg chg="mod">
          <ac:chgData name="" userId="" providerId="" clId="Web-{B3A7E0AD-E474-408E-909A-139CB051AABB}" dt="2019-02-24T19:57:25.896" v="426" actId="14100"/>
          <ac:spMkLst>
            <pc:docMk/>
            <pc:sldMk cId="357799731" sldId="314"/>
            <ac:spMk id="2" creationId="{00000000-0000-0000-0000-000000000000}"/>
          </ac:spMkLst>
        </pc:spChg>
        <pc:spChg chg="mod">
          <ac:chgData name="" userId="" providerId="" clId="Web-{B3A7E0AD-E474-408E-909A-139CB051AABB}" dt="2019-02-24T19:57:38.177" v="427" actId="14100"/>
          <ac:spMkLst>
            <pc:docMk/>
            <pc:sldMk cId="357799731" sldId="314"/>
            <ac:spMk id="9" creationId="{00000000-0000-0000-0000-000000000000}"/>
          </ac:spMkLst>
        </pc:spChg>
      </pc:sldChg>
    </pc:docChg>
  </pc:docChgLst>
  <pc:docChgLst>
    <pc:chgData clId="Web-{EDA52B71-0871-4AB3-9A69-D34BCD9F6687}"/>
    <pc:docChg chg="addSld delSld modSld sldOrd">
      <pc:chgData name="" userId="" providerId="" clId="Web-{EDA52B71-0871-4AB3-9A69-D34BCD9F6687}" dt="2019-02-24T18:40:41.315" v="236"/>
      <pc:docMkLst>
        <pc:docMk/>
      </pc:docMkLst>
      <pc:sldChg chg="del">
        <pc:chgData name="" userId="" providerId="" clId="Web-{EDA52B71-0871-4AB3-9A69-D34BCD9F6687}" dt="2019-02-24T18:12:50.932" v="0"/>
        <pc:sldMkLst>
          <pc:docMk/>
          <pc:sldMk cId="1387324178" sldId="309"/>
        </pc:sldMkLst>
      </pc:sldChg>
      <pc:sldChg chg="modSp ord">
        <pc:chgData name="" userId="" providerId="" clId="Web-{EDA52B71-0871-4AB3-9A69-D34BCD9F6687}" dt="2019-02-24T18:40:41.315" v="236"/>
        <pc:sldMkLst>
          <pc:docMk/>
          <pc:sldMk cId="2282315695" sldId="310"/>
        </pc:sldMkLst>
        <pc:spChg chg="mod">
          <ac:chgData name="" userId="" providerId="" clId="Web-{EDA52B71-0871-4AB3-9A69-D34BCD9F6687}" dt="2019-02-24T18:25:32.483" v="192" actId="20577"/>
          <ac:spMkLst>
            <pc:docMk/>
            <pc:sldMk cId="2282315695" sldId="310"/>
            <ac:spMk id="2" creationId="{00000000-0000-0000-0000-000000000000}"/>
          </ac:spMkLst>
        </pc:spChg>
        <pc:spChg chg="mod">
          <ac:chgData name="" userId="" providerId="" clId="Web-{EDA52B71-0871-4AB3-9A69-D34BCD9F6687}" dt="2019-02-24T18:13:07.338" v="13" actId="20577"/>
          <ac:spMkLst>
            <pc:docMk/>
            <pc:sldMk cId="2282315695" sldId="310"/>
            <ac:spMk id="9" creationId="{00000000-0000-0000-0000-000000000000}"/>
          </ac:spMkLst>
        </pc:spChg>
      </pc:sldChg>
      <pc:sldChg chg="new del">
        <pc:chgData name="" userId="" providerId="" clId="Web-{EDA52B71-0871-4AB3-9A69-D34BCD9F6687}" dt="2019-02-24T18:40:19.268" v="235"/>
        <pc:sldMkLst>
          <pc:docMk/>
          <pc:sldMk cId="1497416138" sldId="311"/>
        </pc:sldMkLst>
      </pc:sldChg>
      <pc:sldChg chg="modSp add replId">
        <pc:chgData name="" userId="" providerId="" clId="Web-{EDA52B71-0871-4AB3-9A69-D34BCD9F6687}" dt="2019-02-24T18:40:08.315" v="233" actId="20577"/>
        <pc:sldMkLst>
          <pc:docMk/>
          <pc:sldMk cId="2186383205" sldId="312"/>
        </pc:sldMkLst>
        <pc:spChg chg="mod">
          <ac:chgData name="" userId="" providerId="" clId="Web-{EDA52B71-0871-4AB3-9A69-D34BCD9F6687}" dt="2019-02-24T18:40:08.315" v="233" actId="20577"/>
          <ac:spMkLst>
            <pc:docMk/>
            <pc:sldMk cId="2186383205" sldId="312"/>
            <ac:spMk id="2" creationId="{00000000-0000-0000-0000-000000000000}"/>
          </ac:spMkLst>
        </pc:spChg>
        <pc:spChg chg="mod">
          <ac:chgData name="" userId="" providerId="" clId="Web-{EDA52B71-0871-4AB3-9A69-D34BCD9F6687}" dt="2019-02-24T18:34:23.019" v="226" actId="20577"/>
          <ac:spMkLst>
            <pc:docMk/>
            <pc:sldMk cId="2186383205" sldId="312"/>
            <ac:spMk id="9" creationId="{00000000-0000-0000-0000-000000000000}"/>
          </ac:spMkLst>
        </pc:spChg>
      </pc:sldChg>
    </pc:docChg>
  </pc:docChgLst>
  <pc:docChgLst>
    <pc:chgData clId="Web-{8A8199D9-80EC-4DBE-BC56-F78589407733}"/>
    <pc:docChg chg="modSld">
      <pc:chgData name="" userId="" providerId="" clId="Web-{8A8199D9-80EC-4DBE-BC56-F78589407733}" dt="2019-04-11T19:36:11.277" v="5" actId="20577"/>
      <pc:docMkLst>
        <pc:docMk/>
      </pc:docMkLst>
      <pc:sldChg chg="modSp">
        <pc:chgData name="" userId="" providerId="" clId="Web-{8A8199D9-80EC-4DBE-BC56-F78589407733}" dt="2019-04-11T19:36:11.277" v="4" actId="20577"/>
        <pc:sldMkLst>
          <pc:docMk/>
          <pc:sldMk cId="666712318" sldId="291"/>
        </pc:sldMkLst>
        <pc:spChg chg="mod">
          <ac:chgData name="" userId="" providerId="" clId="Web-{8A8199D9-80EC-4DBE-BC56-F78589407733}" dt="2019-04-11T19:36:11.277" v="4" actId="20577"/>
          <ac:spMkLst>
            <pc:docMk/>
            <pc:sldMk cId="666712318" sldId="291"/>
            <ac:spMk id="9" creationId="{00000000-0000-0000-0000-000000000000}"/>
          </ac:spMkLst>
        </pc:spChg>
      </pc:sldChg>
    </pc:docChg>
  </pc:docChgLst>
  <pc:docChgLst>
    <pc:chgData clId="Web-{9A9A373E-7ED7-40EA-837E-3F676B79FD30}"/>
    <pc:docChg chg="modSld">
      <pc:chgData name="" userId="" providerId="" clId="Web-{9A9A373E-7ED7-40EA-837E-3F676B79FD30}" dt="2019-06-25T03:38:49.025" v="11"/>
      <pc:docMkLst>
        <pc:docMk/>
      </pc:docMkLst>
      <pc:sldChg chg="modSp">
        <pc:chgData name="" userId="" providerId="" clId="Web-{9A9A373E-7ED7-40EA-837E-3F676B79FD30}" dt="2019-06-25T03:25:03.647" v="0" actId="20577"/>
        <pc:sldMkLst>
          <pc:docMk/>
          <pc:sldMk cId="1519803156" sldId="273"/>
        </pc:sldMkLst>
        <pc:spChg chg="mod">
          <ac:chgData name="" userId="" providerId="" clId="Web-{9A9A373E-7ED7-40EA-837E-3F676B79FD30}" dt="2019-06-25T03:25:03.647" v="0" actId="20577"/>
          <ac:spMkLst>
            <pc:docMk/>
            <pc:sldMk cId="1519803156" sldId="273"/>
            <ac:spMk id="2" creationId="{00000000-0000-0000-0000-000000000000}"/>
          </ac:spMkLst>
        </pc:spChg>
      </pc:sldChg>
      <pc:sldChg chg="modSp modNotes">
        <pc:chgData name="" userId="" providerId="" clId="Web-{9A9A373E-7ED7-40EA-837E-3F676B79FD30}" dt="2019-06-25T03:38:49.025" v="11"/>
        <pc:sldMkLst>
          <pc:docMk/>
          <pc:sldMk cId="224660660" sldId="287"/>
        </pc:sldMkLst>
        <pc:spChg chg="mod">
          <ac:chgData name="" userId="" providerId="" clId="Web-{9A9A373E-7ED7-40EA-837E-3F676B79FD30}" dt="2019-06-25T03:37:38.507" v="6" actId="20577"/>
          <ac:spMkLst>
            <pc:docMk/>
            <pc:sldMk cId="224660660" sldId="287"/>
            <ac:spMk id="2" creationId="{00000000-0000-0000-0000-000000000000}"/>
          </ac:spMkLst>
        </pc:spChg>
      </pc:sldChg>
      <pc:sldChg chg="modNotes">
        <pc:chgData name="" userId="" providerId="" clId="Web-{9A9A373E-7ED7-40EA-837E-3F676B79FD30}" dt="2019-06-25T03:27:32.261" v="3"/>
        <pc:sldMkLst>
          <pc:docMk/>
          <pc:sldMk cId="2282315695" sldId="310"/>
        </pc:sldMkLst>
      </pc:sldChg>
    </pc:docChg>
  </pc:docChgLst>
  <pc:docChgLst>
    <pc:chgData clId="Web-{26023F78-2DBB-4DA3-8E34-4E6C45F95EF2}"/>
    <pc:docChg chg="modSld">
      <pc:chgData name="" userId="" providerId="" clId="Web-{26023F78-2DBB-4DA3-8E34-4E6C45F95EF2}" dt="2019-04-02T15:23:30.397" v="319" actId="20577"/>
      <pc:docMkLst>
        <pc:docMk/>
      </pc:docMkLst>
      <pc:sldChg chg="modSp">
        <pc:chgData name="" userId="" providerId="" clId="Web-{26023F78-2DBB-4DA3-8E34-4E6C45F95EF2}" dt="2019-04-02T15:13:00.517" v="129" actId="20577"/>
        <pc:sldMkLst>
          <pc:docMk/>
          <pc:sldMk cId="3753671255" sldId="288"/>
        </pc:sldMkLst>
        <pc:spChg chg="mod">
          <ac:chgData name="" userId="" providerId="" clId="Web-{26023F78-2DBB-4DA3-8E34-4E6C45F95EF2}" dt="2019-04-02T15:13:00.517" v="129" actId="20577"/>
          <ac:spMkLst>
            <pc:docMk/>
            <pc:sldMk cId="3753671255" sldId="288"/>
            <ac:spMk id="8" creationId="{00000000-0000-0000-0000-000000000000}"/>
          </ac:spMkLst>
        </pc:spChg>
      </pc:sldChg>
      <pc:sldChg chg="modSp">
        <pc:chgData name="" userId="" providerId="" clId="Web-{26023F78-2DBB-4DA3-8E34-4E6C45F95EF2}" dt="2019-04-02T15:23:30.397" v="318" actId="20577"/>
        <pc:sldMkLst>
          <pc:docMk/>
          <pc:sldMk cId="666712318" sldId="291"/>
        </pc:sldMkLst>
        <pc:spChg chg="mod">
          <ac:chgData name="" userId="" providerId="" clId="Web-{26023F78-2DBB-4DA3-8E34-4E6C45F95EF2}" dt="2019-04-02T15:12:19.328" v="102" actId="20577"/>
          <ac:spMkLst>
            <pc:docMk/>
            <pc:sldMk cId="666712318" sldId="291"/>
            <ac:spMk id="2" creationId="{00000000-0000-0000-0000-000000000000}"/>
          </ac:spMkLst>
        </pc:spChg>
        <pc:spChg chg="mod">
          <ac:chgData name="" userId="" providerId="" clId="Web-{26023F78-2DBB-4DA3-8E34-4E6C45F95EF2}" dt="2019-04-02T15:23:30.397" v="318" actId="20577"/>
          <ac:spMkLst>
            <pc:docMk/>
            <pc:sldMk cId="666712318" sldId="291"/>
            <ac:spMk id="8" creationId="{00000000-0000-0000-0000-000000000000}"/>
          </ac:spMkLst>
        </pc:spChg>
        <pc:spChg chg="mod">
          <ac:chgData name="" userId="" providerId="" clId="Web-{26023F78-2DBB-4DA3-8E34-4E6C45F95EF2}" dt="2019-04-02T15:12:14.234" v="96" actId="20577"/>
          <ac:spMkLst>
            <pc:docMk/>
            <pc:sldMk cId="666712318" sldId="291"/>
            <ac:spMk id="9" creationId="{00000000-0000-0000-0000-000000000000}"/>
          </ac:spMkLst>
        </pc:spChg>
      </pc:sldChg>
      <pc:sldChg chg="modSp">
        <pc:chgData name="" userId="" providerId="" clId="Web-{26023F78-2DBB-4DA3-8E34-4E6C45F95EF2}" dt="2019-04-02T15:21:02.845" v="233" actId="20577"/>
        <pc:sldMkLst>
          <pc:docMk/>
          <pc:sldMk cId="1127550531" sldId="295"/>
        </pc:sldMkLst>
        <pc:spChg chg="mod">
          <ac:chgData name="" userId="" providerId="" clId="Web-{26023F78-2DBB-4DA3-8E34-4E6C45F95EF2}" dt="2019-04-02T15:21:02.845" v="233" actId="20577"/>
          <ac:spMkLst>
            <pc:docMk/>
            <pc:sldMk cId="1127550531" sldId="295"/>
            <ac:spMk id="2" creationId="{00000000-0000-0000-0000-000000000000}"/>
          </ac:spMkLst>
        </pc:spChg>
        <pc:spChg chg="mod">
          <ac:chgData name="" userId="" providerId="" clId="Web-{26023F78-2DBB-4DA3-8E34-4E6C45F95EF2}" dt="2019-04-02T15:20:22.281" v="214" actId="14100"/>
          <ac:spMkLst>
            <pc:docMk/>
            <pc:sldMk cId="1127550531" sldId="295"/>
            <ac:spMk id="9" creationId="{00000000-0000-0000-0000-000000000000}"/>
          </ac:spMkLst>
        </pc:spChg>
      </pc:sldChg>
    </pc:docChg>
  </pc:docChgLst>
  <pc:docChgLst>
    <pc:chgData clId="Web-{6353C66F-98ED-412B-8E95-D3BD8708DE62}"/>
    <pc:docChg chg="addSld delSld modSld">
      <pc:chgData name="" userId="" providerId="" clId="Web-{6353C66F-98ED-412B-8E95-D3BD8708DE62}" dt="2019-05-01T00:27:15.158" v="178"/>
      <pc:docMkLst>
        <pc:docMk/>
      </pc:docMkLst>
      <pc:sldChg chg="modSp del modNotes">
        <pc:chgData name="" userId="" providerId="" clId="Web-{6353C66F-98ED-412B-8E95-D3BD8708DE62}" dt="2019-05-01T00:26:43.329" v="175"/>
        <pc:sldMkLst>
          <pc:docMk/>
          <pc:sldMk cId="1633386666" sldId="297"/>
        </pc:sldMkLst>
        <pc:spChg chg="mod">
          <ac:chgData name="" userId="" providerId="" clId="Web-{6353C66F-98ED-412B-8E95-D3BD8708DE62}" dt="2019-05-01T00:18:26.266" v="18" actId="20577"/>
          <ac:spMkLst>
            <pc:docMk/>
            <pc:sldMk cId="1633386666" sldId="297"/>
            <ac:spMk id="8" creationId="{00000000-0000-0000-0000-000000000000}"/>
          </ac:spMkLst>
        </pc:spChg>
        <pc:spChg chg="mod">
          <ac:chgData name="" userId="" providerId="" clId="Web-{6353C66F-98ED-412B-8E95-D3BD8708DE62}" dt="2019-05-01T00:17:50.077" v="15" actId="20577"/>
          <ac:spMkLst>
            <pc:docMk/>
            <pc:sldMk cId="1633386666" sldId="297"/>
            <ac:spMk id="9" creationId="{00000000-0000-0000-0000-000000000000}"/>
          </ac:spMkLst>
        </pc:spChg>
      </pc:sldChg>
      <pc:sldChg chg="modSp del">
        <pc:chgData name="" userId="" providerId="" clId="Web-{6353C66F-98ED-412B-8E95-D3BD8708DE62}" dt="2019-05-01T00:11:54.253" v="12"/>
        <pc:sldMkLst>
          <pc:docMk/>
          <pc:sldMk cId="1169573930" sldId="298"/>
        </pc:sldMkLst>
        <pc:spChg chg="mod">
          <ac:chgData name="" userId="" providerId="" clId="Web-{6353C66F-98ED-412B-8E95-D3BD8708DE62}" dt="2019-05-01T00:11:07.861" v="0" actId="20577"/>
          <ac:spMkLst>
            <pc:docMk/>
            <pc:sldMk cId="1169573930" sldId="298"/>
            <ac:spMk id="4" creationId="{7906E3A0-41A6-4BAB-BED6-DBE11C4D52CA}"/>
          </ac:spMkLst>
        </pc:spChg>
      </pc:sldChg>
      <pc:sldChg chg="modSp add replId modNotes">
        <pc:chgData name="" userId="" providerId="" clId="Web-{6353C66F-98ED-412B-8E95-D3BD8708DE62}" dt="2019-05-01T00:27:15.158" v="178"/>
        <pc:sldMkLst>
          <pc:docMk/>
          <pc:sldMk cId="3605089815" sldId="316"/>
        </pc:sldMkLst>
        <pc:spChg chg="mod">
          <ac:chgData name="" userId="" providerId="" clId="Web-{6353C66F-98ED-412B-8E95-D3BD8708DE62}" dt="2019-05-01T00:11:46.362" v="8" actId="20577"/>
          <ac:spMkLst>
            <pc:docMk/>
            <pc:sldMk cId="3605089815" sldId="316"/>
            <ac:spMk id="9" creationId="{00000000-0000-0000-0000-000000000000}"/>
          </ac:spMkLst>
        </pc:spChg>
      </pc:sldChg>
      <pc:sldChg chg="modSp add replId modNotes">
        <pc:chgData name="" userId="" providerId="" clId="Web-{6353C66F-98ED-412B-8E95-D3BD8708DE62}" dt="2019-05-01T00:26:40.298" v="174"/>
        <pc:sldMkLst>
          <pc:docMk/>
          <pc:sldMk cId="3748666157" sldId="317"/>
        </pc:sldMkLst>
        <pc:spChg chg="mod">
          <ac:chgData name="" userId="" providerId="" clId="Web-{6353C66F-98ED-412B-8E95-D3BD8708DE62}" dt="2019-05-01T00:19:50.315" v="41" actId="20577"/>
          <ac:spMkLst>
            <pc:docMk/>
            <pc:sldMk cId="3748666157" sldId="317"/>
            <ac:spMk id="2" creationId="{00000000-0000-0000-0000-000000000000}"/>
          </ac:spMkLst>
        </pc:spChg>
        <pc:spChg chg="mod">
          <ac:chgData name="" userId="" providerId="" clId="Web-{6353C66F-98ED-412B-8E95-D3BD8708DE62}" dt="2019-05-01T00:26:05.640" v="170" actId="20577"/>
          <ac:spMkLst>
            <pc:docMk/>
            <pc:sldMk cId="3748666157" sldId="317"/>
            <ac:spMk id="5" creationId="{00000000-0000-0000-0000-000000000000}"/>
          </ac:spMkLst>
        </pc:spChg>
      </pc:sldChg>
    </pc:docChg>
  </pc:docChgLst>
  <pc:docChgLst>
    <pc:chgData clId="Web-{7B977CC2-A9C9-4DAD-80DD-A5CC363EBD81}"/>
    <pc:docChg chg="modSld">
      <pc:chgData name="" userId="" providerId="" clId="Web-{7B977CC2-A9C9-4DAD-80DD-A5CC363EBD81}" dt="2019-04-30T23:44:28.932" v="1"/>
      <pc:docMkLst>
        <pc:docMk/>
      </pc:docMkLst>
      <pc:sldChg chg="mod modShow">
        <pc:chgData name="" userId="" providerId="" clId="Web-{7B977CC2-A9C9-4DAD-80DD-A5CC363EBD81}" dt="2019-04-30T23:44:28.932" v="1"/>
        <pc:sldMkLst>
          <pc:docMk/>
          <pc:sldMk cId="1169573930" sldId="298"/>
        </pc:sldMkLst>
      </pc:sldChg>
    </pc:docChg>
  </pc:docChgLst>
  <pc:docChgLst>
    <pc:chgData clId="Web-{B8D555F2-798B-4610-8E5F-08F0F104CBBD}"/>
    <pc:docChg chg="modSld">
      <pc:chgData name="" userId="" providerId="" clId="Web-{B8D555F2-798B-4610-8E5F-08F0F104CBBD}" dt="2019-06-13T19:46:12.835" v="9" actId="20577"/>
      <pc:docMkLst>
        <pc:docMk/>
      </pc:docMkLst>
      <pc:sldChg chg="modSp">
        <pc:chgData name="" userId="" providerId="" clId="Web-{B8D555F2-798B-4610-8E5F-08F0F104CBBD}" dt="2019-06-13T19:46:12.835" v="8" actId="20577"/>
        <pc:sldMkLst>
          <pc:docMk/>
          <pc:sldMk cId="0" sldId="256"/>
        </pc:sldMkLst>
        <pc:spChg chg="mod">
          <ac:chgData name="" userId="" providerId="" clId="Web-{B8D555F2-798B-4610-8E5F-08F0F104CBBD}" dt="2019-06-13T19:46:12.835" v="8" actId="20577"/>
          <ac:spMkLst>
            <pc:docMk/>
            <pc:sldMk cId="0" sldId="256"/>
            <ac:spMk id="5" creationId="{00000000-0000-0000-0000-000000000000}"/>
          </ac:spMkLst>
        </pc:spChg>
      </pc:sldChg>
    </pc:docChg>
  </pc:docChgLst>
  <pc:docChgLst>
    <pc:chgData clId="Web-{1F705070-0171-47EB-9F37-D22D5B8F17B5}"/>
    <pc:docChg chg="modSld">
      <pc:chgData name="" userId="" providerId="" clId="Web-{1F705070-0171-47EB-9F37-D22D5B8F17B5}" dt="2019-06-20T21:24:07.996" v="80"/>
      <pc:docMkLst>
        <pc:docMk/>
      </pc:docMkLst>
      <pc:sldChg chg="modSp modNotes">
        <pc:chgData name="" userId="" providerId="" clId="Web-{1F705070-0171-47EB-9F37-D22D5B8F17B5}" dt="2019-06-20T21:16:26.324" v="53" actId="14100"/>
        <pc:sldMkLst>
          <pc:docMk/>
          <pc:sldMk cId="224660660" sldId="287"/>
        </pc:sldMkLst>
        <pc:spChg chg="mod">
          <ac:chgData name="" userId="" providerId="" clId="Web-{1F705070-0171-47EB-9F37-D22D5B8F17B5}" dt="2019-06-20T21:16:20.902" v="51" actId="20577"/>
          <ac:spMkLst>
            <pc:docMk/>
            <pc:sldMk cId="224660660" sldId="287"/>
            <ac:spMk id="2" creationId="{00000000-0000-0000-0000-000000000000}"/>
          </ac:spMkLst>
        </pc:spChg>
        <pc:picChg chg="mod">
          <ac:chgData name="" userId="" providerId="" clId="Web-{1F705070-0171-47EB-9F37-D22D5B8F17B5}" dt="2019-06-20T21:16:26.324" v="53" actId="14100"/>
          <ac:picMkLst>
            <pc:docMk/>
            <pc:sldMk cId="224660660" sldId="287"/>
            <ac:picMk id="11" creationId="{00000000-0000-0000-0000-000000000000}"/>
          </ac:picMkLst>
        </pc:picChg>
      </pc:sldChg>
      <pc:sldChg chg="modNotes">
        <pc:chgData name="" userId="" providerId="" clId="Web-{1F705070-0171-47EB-9F37-D22D5B8F17B5}" dt="2019-06-20T21:20:32.738" v="70"/>
        <pc:sldMkLst>
          <pc:docMk/>
          <pc:sldMk cId="218675047" sldId="290"/>
        </pc:sldMkLst>
      </pc:sldChg>
      <pc:sldChg chg="modNotes">
        <pc:chgData name="" userId="" providerId="" clId="Web-{1F705070-0171-47EB-9F37-D22D5B8F17B5}" dt="2019-06-20T21:13:39.990" v="42"/>
        <pc:sldMkLst>
          <pc:docMk/>
          <pc:sldMk cId="1438571307" sldId="292"/>
        </pc:sldMkLst>
      </pc:sldChg>
      <pc:sldChg chg="modNotes">
        <pc:chgData name="" userId="" providerId="" clId="Web-{1F705070-0171-47EB-9F37-D22D5B8F17B5}" dt="2019-06-20T21:24:07.996" v="80"/>
        <pc:sldMkLst>
          <pc:docMk/>
          <pc:sldMk cId="968690639" sldId="294"/>
        </pc:sldMkLst>
      </pc:sldChg>
      <pc:sldChg chg="modSp modNotes">
        <pc:chgData name="" userId="" providerId="" clId="Web-{1F705070-0171-47EB-9F37-D22D5B8F17B5}" dt="2019-06-20T21:08:40.886" v="18"/>
        <pc:sldMkLst>
          <pc:docMk/>
          <pc:sldMk cId="1127550531" sldId="295"/>
        </pc:sldMkLst>
        <pc:spChg chg="mod">
          <ac:chgData name="" userId="" providerId="" clId="Web-{1F705070-0171-47EB-9F37-D22D5B8F17B5}" dt="2019-06-20T21:08:19.682" v="14" actId="20577"/>
          <ac:spMkLst>
            <pc:docMk/>
            <pc:sldMk cId="1127550531" sldId="295"/>
            <ac:spMk id="2" creationId="{00000000-0000-0000-0000-000000000000}"/>
          </ac:spMkLst>
        </pc:spChg>
      </pc:sldChg>
      <pc:sldChg chg="modSp modNotes">
        <pc:chgData name="" userId="" providerId="" clId="Web-{1F705070-0171-47EB-9F37-D22D5B8F17B5}" dt="2019-06-20T21:17:42.889" v="59" actId="20577"/>
        <pc:sldMkLst>
          <pc:docMk/>
          <pc:sldMk cId="3174036735" sldId="304"/>
        </pc:sldMkLst>
        <pc:spChg chg="mod">
          <ac:chgData name="" userId="" providerId="" clId="Web-{1F705070-0171-47EB-9F37-D22D5B8F17B5}" dt="2019-06-20T21:17:42.889" v="59" actId="20577"/>
          <ac:spMkLst>
            <pc:docMk/>
            <pc:sldMk cId="3174036735" sldId="304"/>
            <ac:spMk id="2" creationId="{00000000-0000-0000-0000-000000000000}"/>
          </ac:spMkLst>
        </pc:spChg>
      </pc:sldChg>
      <pc:sldChg chg="modNotes">
        <pc:chgData name="" userId="" providerId="" clId="Web-{1F705070-0171-47EB-9F37-D22D5B8F17B5}" dt="2019-06-20T21:06:10.506" v="13"/>
        <pc:sldMkLst>
          <pc:docMk/>
          <pc:sldMk cId="1362907355" sldId="306"/>
        </pc:sldMkLst>
      </pc:sldChg>
      <pc:sldChg chg="modNotes">
        <pc:chgData name="" userId="" providerId="" clId="Web-{1F705070-0171-47EB-9F37-D22D5B8F17B5}" dt="2019-06-20T21:04:48.988" v="7"/>
        <pc:sldMkLst>
          <pc:docMk/>
          <pc:sldMk cId="2282315695" sldId="310"/>
        </pc:sldMkLst>
      </pc:sldChg>
      <pc:sldChg chg="modSp">
        <pc:chgData name="" userId="" providerId="" clId="Web-{1F705070-0171-47EB-9F37-D22D5B8F17B5}" dt="2019-06-20T21:11:18.048" v="35" actId="20577"/>
        <pc:sldMkLst>
          <pc:docMk/>
          <pc:sldMk cId="1696914049" sldId="322"/>
        </pc:sldMkLst>
        <pc:spChg chg="mod">
          <ac:chgData name="" userId="" providerId="" clId="Web-{1F705070-0171-47EB-9F37-D22D5B8F17B5}" dt="2019-06-20T21:10:16.421" v="20" actId="14100"/>
          <ac:spMkLst>
            <pc:docMk/>
            <pc:sldMk cId="1696914049" sldId="322"/>
            <ac:spMk id="9" creationId="{00000000-0000-0000-0000-000000000000}"/>
          </ac:spMkLst>
        </pc:spChg>
        <pc:spChg chg="mod">
          <ac:chgData name="" userId="" providerId="" clId="Web-{1F705070-0171-47EB-9F37-D22D5B8F17B5}" dt="2019-06-20T21:11:18.048" v="35" actId="20577"/>
          <ac:spMkLst>
            <pc:docMk/>
            <pc:sldMk cId="1696914049" sldId="322"/>
            <ac:spMk id="11" creationId="{00000000-0000-0000-0000-000000000000}"/>
          </ac:spMkLst>
        </pc:spChg>
      </pc:sldChg>
    </pc:docChg>
  </pc:docChgLst>
  <pc:docChgLst>
    <pc:chgData clId="Web-{85A4FD07-0105-4BB8-82B0-C4A9B1844981}"/>
    <pc:docChg chg="addSld delSld modSld">
      <pc:chgData name="" userId="" providerId="" clId="Web-{85A4FD07-0105-4BB8-82B0-C4A9B1844981}" dt="2019-06-20T15:23:47.462" v="571"/>
      <pc:docMkLst>
        <pc:docMk/>
      </pc:docMkLst>
      <pc:sldChg chg="modNotes">
        <pc:chgData name="" userId="" providerId="" clId="Web-{85A4FD07-0105-4BB8-82B0-C4A9B1844981}" dt="2019-06-20T15:22:02.662" v="543"/>
        <pc:sldMkLst>
          <pc:docMk/>
          <pc:sldMk cId="3753671255" sldId="288"/>
        </pc:sldMkLst>
      </pc:sldChg>
      <pc:sldChg chg="modNotes">
        <pc:chgData name="" userId="" providerId="" clId="Web-{85A4FD07-0105-4BB8-82B0-C4A9B1844981}" dt="2019-06-20T15:23:47.462" v="571"/>
        <pc:sldMkLst>
          <pc:docMk/>
          <pc:sldMk cId="968690639" sldId="294"/>
        </pc:sldMkLst>
      </pc:sldChg>
      <pc:sldChg chg="modNotes">
        <pc:chgData name="" userId="" providerId="" clId="Web-{85A4FD07-0105-4BB8-82B0-C4A9B1844981}" dt="2019-06-20T14:58:38.896" v="154"/>
        <pc:sldMkLst>
          <pc:docMk/>
          <pc:sldMk cId="2090875914" sldId="296"/>
        </pc:sldMkLst>
      </pc:sldChg>
      <pc:sldChg chg="modNotes">
        <pc:chgData name="" userId="" providerId="" clId="Web-{85A4FD07-0105-4BB8-82B0-C4A9B1844981}" dt="2019-06-20T14:52:07.275" v="94"/>
        <pc:sldMkLst>
          <pc:docMk/>
          <pc:sldMk cId="2531853485" sldId="303"/>
        </pc:sldMkLst>
      </pc:sldChg>
      <pc:sldChg chg="modNotes">
        <pc:chgData name="" userId="" providerId="" clId="Web-{85A4FD07-0105-4BB8-82B0-C4A9B1844981}" dt="2019-06-20T14:53:21.041" v="98"/>
        <pc:sldMkLst>
          <pc:docMk/>
          <pc:sldMk cId="1027079423" sldId="318"/>
        </pc:sldMkLst>
      </pc:sldChg>
      <pc:sldChg chg="new del">
        <pc:chgData name="" userId="" providerId="" clId="Web-{85A4FD07-0105-4BB8-82B0-C4A9B1844981}" dt="2019-06-20T14:59:32.116" v="157"/>
        <pc:sldMkLst>
          <pc:docMk/>
          <pc:sldMk cId="974938254" sldId="321"/>
        </pc:sldMkLst>
      </pc:sldChg>
      <pc:sldChg chg="modSp add replId modNotes">
        <pc:chgData name="" userId="" providerId="" clId="Web-{85A4FD07-0105-4BB8-82B0-C4A9B1844981}" dt="2019-06-20T15:20:21.768" v="542"/>
        <pc:sldMkLst>
          <pc:docMk/>
          <pc:sldMk cId="1696914049" sldId="322"/>
        </pc:sldMkLst>
        <pc:spChg chg="mod">
          <ac:chgData name="" userId="" providerId="" clId="Web-{85A4FD07-0105-4BB8-82B0-C4A9B1844981}" dt="2019-06-20T15:10:36.420" v="343" actId="20577"/>
          <ac:spMkLst>
            <pc:docMk/>
            <pc:sldMk cId="1696914049" sldId="322"/>
            <ac:spMk id="9" creationId="{00000000-0000-0000-0000-000000000000}"/>
          </ac:spMkLst>
        </pc:spChg>
        <pc:spChg chg="mod">
          <ac:chgData name="" userId="" providerId="" clId="Web-{85A4FD07-0105-4BB8-82B0-C4A9B1844981}" dt="2019-06-20T15:15:00.070" v="480" actId="20577"/>
          <ac:spMkLst>
            <pc:docMk/>
            <pc:sldMk cId="1696914049" sldId="322"/>
            <ac:spMk id="11" creationId="{00000000-0000-0000-0000-000000000000}"/>
          </ac:spMkLst>
        </pc:spChg>
      </pc:sldChg>
    </pc:docChg>
  </pc:docChgLst>
  <pc:docChgLst>
    <pc:chgData clId="Web-{C54288F1-D2EA-440A-9221-A047A4C4B754}"/>
    <pc:docChg chg="addSld delSld modSld">
      <pc:chgData name="" userId="" providerId="" clId="Web-{C54288F1-D2EA-440A-9221-A047A4C4B754}" dt="2019-04-11T21:10:16.838" v="760" actId="20577"/>
      <pc:docMkLst>
        <pc:docMk/>
      </pc:docMkLst>
      <pc:sldChg chg="modSp">
        <pc:chgData name="" userId="" providerId="" clId="Web-{C54288F1-D2EA-440A-9221-A047A4C4B754}" dt="2019-04-11T21:09:01.226" v="731" actId="20577"/>
        <pc:sldMkLst>
          <pc:docMk/>
          <pc:sldMk cId="224660660" sldId="287"/>
        </pc:sldMkLst>
        <pc:spChg chg="mod">
          <ac:chgData name="" userId="" providerId="" clId="Web-{C54288F1-D2EA-440A-9221-A047A4C4B754}" dt="2019-04-11T21:09:01.226" v="731" actId="20577"/>
          <ac:spMkLst>
            <pc:docMk/>
            <pc:sldMk cId="224660660" sldId="287"/>
            <ac:spMk id="2" creationId="{00000000-0000-0000-0000-000000000000}"/>
          </ac:spMkLst>
        </pc:spChg>
      </pc:sldChg>
      <pc:sldChg chg="modSp">
        <pc:chgData name="" userId="" providerId="" clId="Web-{C54288F1-D2EA-440A-9221-A047A4C4B754}" dt="2019-04-11T20:48:14.685" v="232" actId="1076"/>
        <pc:sldMkLst>
          <pc:docMk/>
          <pc:sldMk cId="1438571307" sldId="292"/>
        </pc:sldMkLst>
        <pc:spChg chg="mod">
          <ac:chgData name="" userId="" providerId="" clId="Web-{C54288F1-D2EA-440A-9221-A047A4C4B754}" dt="2019-04-11T20:48:14.685" v="232" actId="1076"/>
          <ac:spMkLst>
            <pc:docMk/>
            <pc:sldMk cId="1438571307" sldId="292"/>
            <ac:spMk id="11" creationId="{00000000-0000-0000-0000-000000000000}"/>
          </ac:spMkLst>
        </pc:spChg>
      </pc:sldChg>
      <pc:sldChg chg="modSp del">
        <pc:chgData name="" userId="" providerId="" clId="Web-{C54288F1-D2EA-440A-9221-A047A4C4B754}" dt="2019-04-11T20:52:50.476" v="247"/>
        <pc:sldMkLst>
          <pc:docMk/>
          <pc:sldMk cId="240313485" sldId="302"/>
        </pc:sldMkLst>
        <pc:spChg chg="mod">
          <ac:chgData name="" userId="" providerId="" clId="Web-{C54288F1-D2EA-440A-9221-A047A4C4B754}" dt="2019-04-11T20:51:07.988" v="238" actId="20577"/>
          <ac:spMkLst>
            <pc:docMk/>
            <pc:sldMk cId="240313485" sldId="302"/>
            <ac:spMk id="8" creationId="{00000000-0000-0000-0000-000000000000}"/>
          </ac:spMkLst>
        </pc:spChg>
        <pc:spChg chg="mod">
          <ac:chgData name="" userId="" providerId="" clId="Web-{C54288F1-D2EA-440A-9221-A047A4C4B754}" dt="2019-04-11T20:52:22.272" v="244" actId="20577"/>
          <ac:spMkLst>
            <pc:docMk/>
            <pc:sldMk cId="240313485" sldId="302"/>
            <ac:spMk id="9" creationId="{00000000-0000-0000-0000-000000000000}"/>
          </ac:spMkLst>
        </pc:spChg>
      </pc:sldChg>
      <pc:sldChg chg="modSp">
        <pc:chgData name="" userId="" providerId="" clId="Web-{C54288F1-D2EA-440A-9221-A047A4C4B754}" dt="2019-04-11T21:10:14.557" v="758" actId="20577"/>
        <pc:sldMkLst>
          <pc:docMk/>
          <pc:sldMk cId="3174036735" sldId="304"/>
        </pc:sldMkLst>
        <pc:spChg chg="mod">
          <ac:chgData name="" userId="" providerId="" clId="Web-{C54288F1-D2EA-440A-9221-A047A4C4B754}" dt="2019-04-11T21:10:14.557" v="758" actId="20577"/>
          <ac:spMkLst>
            <pc:docMk/>
            <pc:sldMk cId="3174036735" sldId="304"/>
            <ac:spMk id="2" creationId="{00000000-0000-0000-0000-000000000000}"/>
          </ac:spMkLst>
        </pc:spChg>
      </pc:sldChg>
      <pc:sldChg chg="modSp add replId">
        <pc:chgData name="" userId="" providerId="" clId="Web-{C54288F1-D2EA-440A-9221-A047A4C4B754}" dt="2019-04-11T21:05:00.546" v="626" actId="20577"/>
        <pc:sldMkLst>
          <pc:docMk/>
          <pc:sldMk cId="698021294" sldId="315"/>
        </pc:sldMkLst>
        <pc:spChg chg="mod">
          <ac:chgData name="" userId="" providerId="" clId="Web-{C54288F1-D2EA-440A-9221-A047A4C4B754}" dt="2019-04-11T21:00:04.005" v="577" actId="1076"/>
          <ac:spMkLst>
            <pc:docMk/>
            <pc:sldMk cId="698021294" sldId="315"/>
            <ac:spMk id="9" creationId="{00000000-0000-0000-0000-000000000000}"/>
          </ac:spMkLst>
        </pc:spChg>
        <pc:spChg chg="mod">
          <ac:chgData name="" userId="" providerId="" clId="Web-{C54288F1-D2EA-440A-9221-A047A4C4B754}" dt="2019-04-11T21:05:00.546" v="626" actId="20577"/>
          <ac:spMkLst>
            <pc:docMk/>
            <pc:sldMk cId="698021294" sldId="315"/>
            <ac:spMk id="11" creationId="{00000000-0000-0000-0000-000000000000}"/>
          </ac:spMkLst>
        </pc:spChg>
      </pc:sldChg>
    </pc:docChg>
  </pc:docChgLst>
  <pc:docChgLst>
    <pc:chgData clId="Web-{FAB163DB-596A-4858-9A9E-3E2F311AFE5B}"/>
    <pc:docChg chg="modSld">
      <pc:chgData name="" userId="" providerId="" clId="Web-{FAB163DB-596A-4858-9A9E-3E2F311AFE5B}" dt="2019-04-12T16:10:15.572" v="101" actId="14100"/>
      <pc:docMkLst>
        <pc:docMk/>
      </pc:docMkLst>
      <pc:sldChg chg="modSp">
        <pc:chgData name="" userId="" providerId="" clId="Web-{FAB163DB-596A-4858-9A9E-3E2F311AFE5B}" dt="2019-04-12T15:38:44.511" v="6" actId="20577"/>
        <pc:sldMkLst>
          <pc:docMk/>
          <pc:sldMk cId="224660660" sldId="287"/>
        </pc:sldMkLst>
        <pc:spChg chg="mod">
          <ac:chgData name="" userId="" providerId="" clId="Web-{FAB163DB-596A-4858-9A9E-3E2F311AFE5B}" dt="2019-04-12T15:38:44.511" v="6" actId="20577"/>
          <ac:spMkLst>
            <pc:docMk/>
            <pc:sldMk cId="224660660" sldId="287"/>
            <ac:spMk id="2" creationId="{00000000-0000-0000-0000-000000000000}"/>
          </ac:spMkLst>
        </pc:spChg>
      </pc:sldChg>
      <pc:sldChg chg="modSp">
        <pc:chgData name="" userId="" providerId="" clId="Web-{FAB163DB-596A-4858-9A9E-3E2F311AFE5B}" dt="2019-04-12T15:50:42.284" v="35" actId="20577"/>
        <pc:sldMkLst>
          <pc:docMk/>
          <pc:sldMk cId="1169573930" sldId="298"/>
        </pc:sldMkLst>
        <pc:spChg chg="mod">
          <ac:chgData name="" userId="" providerId="" clId="Web-{FAB163DB-596A-4858-9A9E-3E2F311AFE5B}" dt="2019-04-12T15:50:42.284" v="35" actId="20577"/>
          <ac:spMkLst>
            <pc:docMk/>
            <pc:sldMk cId="1169573930" sldId="298"/>
            <ac:spMk id="8" creationId="{00000000-0000-0000-0000-000000000000}"/>
          </ac:spMkLst>
        </pc:spChg>
      </pc:sldChg>
      <pc:sldChg chg="modSp">
        <pc:chgData name="" userId="" providerId="" clId="Web-{FAB163DB-596A-4858-9A9E-3E2F311AFE5B}" dt="2019-04-12T15:40:03.935" v="10" actId="20577"/>
        <pc:sldMkLst>
          <pc:docMk/>
          <pc:sldMk cId="2531853485" sldId="303"/>
        </pc:sldMkLst>
        <pc:spChg chg="mod">
          <ac:chgData name="" userId="" providerId="" clId="Web-{FAB163DB-596A-4858-9A9E-3E2F311AFE5B}" dt="2019-04-12T15:40:03.935" v="10" actId="20577"/>
          <ac:spMkLst>
            <pc:docMk/>
            <pc:sldMk cId="2531853485" sldId="303"/>
            <ac:spMk id="2" creationId="{00000000-0000-0000-0000-000000000000}"/>
          </ac:spMkLst>
        </pc:spChg>
      </pc:sldChg>
      <pc:sldChg chg="modSp">
        <pc:chgData name="" userId="" providerId="" clId="Web-{FAB163DB-596A-4858-9A9E-3E2F311AFE5B}" dt="2019-04-12T16:10:15.572" v="101" actId="14100"/>
        <pc:sldMkLst>
          <pc:docMk/>
          <pc:sldMk cId="3174036735" sldId="304"/>
        </pc:sldMkLst>
        <pc:spChg chg="mod">
          <ac:chgData name="" userId="" providerId="" clId="Web-{FAB163DB-596A-4858-9A9E-3E2F311AFE5B}" dt="2019-04-12T16:10:15.572" v="101" actId="14100"/>
          <ac:spMkLst>
            <pc:docMk/>
            <pc:sldMk cId="3174036735" sldId="304"/>
            <ac:spMk id="2" creationId="{00000000-0000-0000-0000-000000000000}"/>
          </ac:spMkLst>
        </pc:spChg>
        <pc:spChg chg="mod">
          <ac:chgData name="" userId="" providerId="" clId="Web-{FAB163DB-596A-4858-9A9E-3E2F311AFE5B}" dt="2019-04-12T16:10:11.416" v="100" actId="14100"/>
          <ac:spMkLst>
            <pc:docMk/>
            <pc:sldMk cId="3174036735" sldId="304"/>
            <ac:spMk id="9" creationId="{00000000-0000-0000-0000-000000000000}"/>
          </ac:spMkLst>
        </pc:spChg>
      </pc:sldChg>
      <pc:sldChg chg="modSp">
        <pc:chgData name="" userId="" providerId="" clId="Web-{FAB163DB-596A-4858-9A9E-3E2F311AFE5B}" dt="2019-04-12T15:35:57.131" v="2" actId="20577"/>
        <pc:sldMkLst>
          <pc:docMk/>
          <pc:sldMk cId="698021294" sldId="315"/>
        </pc:sldMkLst>
        <pc:spChg chg="mod">
          <ac:chgData name="" userId="" providerId="" clId="Web-{FAB163DB-596A-4858-9A9E-3E2F311AFE5B}" dt="2019-04-12T15:35:57.131" v="2" actId="20577"/>
          <ac:spMkLst>
            <pc:docMk/>
            <pc:sldMk cId="698021294" sldId="315"/>
            <ac:spMk id="11" creationId="{00000000-0000-0000-0000-000000000000}"/>
          </ac:spMkLst>
        </pc:spChg>
      </pc:sldChg>
    </pc:docChg>
  </pc:docChgLst>
  <pc:docChgLst>
    <pc:chgData clId="Web-{800E6F0A-6061-4CB2-A225-C5B63B9D5560}"/>
    <pc:docChg chg="modSld">
      <pc:chgData name="" userId="" providerId="" clId="Web-{800E6F0A-6061-4CB2-A225-C5B63B9D5560}" dt="2019-02-24T20:43:07.359" v="197" actId="20577"/>
      <pc:docMkLst>
        <pc:docMk/>
      </pc:docMkLst>
      <pc:sldChg chg="modSp">
        <pc:chgData name="" userId="" providerId="" clId="Web-{800E6F0A-6061-4CB2-A225-C5B63B9D5560}" dt="2019-02-24T20:43:07.359" v="196" actId="20577"/>
        <pc:sldMkLst>
          <pc:docMk/>
          <pc:sldMk cId="1438571307" sldId="292"/>
        </pc:sldMkLst>
        <pc:spChg chg="mod">
          <ac:chgData name="" userId="" providerId="" clId="Web-{800E6F0A-6061-4CB2-A225-C5B63B9D5560}" dt="2019-02-24T20:43:07.359" v="196" actId="20577"/>
          <ac:spMkLst>
            <pc:docMk/>
            <pc:sldMk cId="1438571307" sldId="292"/>
            <ac:spMk id="11" creationId="{00000000-0000-0000-0000-000000000000}"/>
          </ac:spMkLst>
        </pc:spChg>
      </pc:sldChg>
    </pc:docChg>
  </pc:docChgLst>
  <pc:docChgLst>
    <pc:chgData clId="Web-{E12A1EB0-4D63-4E06-8622-727A8D75EC29}"/>
    <pc:docChg chg="modSld">
      <pc:chgData name="" userId="" providerId="" clId="Web-{E12A1EB0-4D63-4E06-8622-727A8D75EC29}" dt="2019-04-02T17:02:27.638" v="37" actId="20577"/>
      <pc:docMkLst>
        <pc:docMk/>
      </pc:docMkLst>
      <pc:sldChg chg="modSp">
        <pc:chgData name="" userId="" providerId="" clId="Web-{E12A1EB0-4D63-4E06-8622-727A8D75EC29}" dt="2019-04-02T17:02:27.638" v="36" actId="20577"/>
        <pc:sldMkLst>
          <pc:docMk/>
          <pc:sldMk cId="666712318" sldId="291"/>
        </pc:sldMkLst>
        <pc:spChg chg="mod">
          <ac:chgData name="" userId="" providerId="" clId="Web-{E12A1EB0-4D63-4E06-8622-727A8D75EC29}" dt="2019-04-02T17:02:27.638" v="36" actId="20577"/>
          <ac:spMkLst>
            <pc:docMk/>
            <pc:sldMk cId="666712318" sldId="291"/>
            <ac:spMk id="9" creationId="{00000000-0000-0000-0000-000000000000}"/>
          </ac:spMkLst>
        </pc:spChg>
      </pc:sldChg>
    </pc:docChg>
  </pc:docChgLst>
  <pc:docChgLst>
    <pc:chgData clId="Web-{493EB234-5F26-4C34-B351-5399CBE91482}"/>
    <pc:docChg chg="modSld">
      <pc:chgData name="" userId="" providerId="" clId="Web-{493EB234-5F26-4C34-B351-5399CBE91482}" dt="2019-04-11T21:44:01.640" v="40"/>
      <pc:docMkLst>
        <pc:docMk/>
      </pc:docMkLst>
      <pc:sldChg chg="addSp modSp">
        <pc:chgData name="" userId="" providerId="" clId="Web-{493EB234-5F26-4C34-B351-5399CBE91482}" dt="2019-04-11T21:44:01.640" v="40"/>
        <pc:sldMkLst>
          <pc:docMk/>
          <pc:sldMk cId="1169573930" sldId="298"/>
        </pc:sldMkLst>
        <pc:spChg chg="add mod">
          <ac:chgData name="" userId="" providerId="" clId="Web-{493EB234-5F26-4C34-B351-5399CBE91482}" dt="2019-04-11T21:43:53.030" v="38" actId="20577"/>
          <ac:spMkLst>
            <pc:docMk/>
            <pc:sldMk cId="1169573930" sldId="298"/>
            <ac:spMk id="2" creationId="{792EC713-A750-4D24-BCE2-588FD242836A}"/>
          </ac:spMkLst>
        </pc:spChg>
        <pc:spChg chg="mod ord">
          <ac:chgData name="" userId="" providerId="" clId="Web-{493EB234-5F26-4C34-B351-5399CBE91482}" dt="2019-04-11T21:44:01.640" v="40"/>
          <ac:spMkLst>
            <pc:docMk/>
            <pc:sldMk cId="1169573930" sldId="298"/>
            <ac:spMk id="8" creationId="{00000000-0000-0000-0000-000000000000}"/>
          </ac:spMkLst>
        </pc:spChg>
        <pc:spChg chg="mod">
          <ac:chgData name="" userId="" providerId="" clId="Web-{493EB234-5F26-4C34-B351-5399CBE91482}" dt="2019-04-11T21:37:31.752" v="2" actId="20577"/>
          <ac:spMkLst>
            <pc:docMk/>
            <pc:sldMk cId="1169573930" sldId="298"/>
            <ac:spMk id="9" creationId="{00000000-0000-0000-0000-000000000000}"/>
          </ac:spMkLst>
        </pc:spChg>
      </pc:sldChg>
    </pc:docChg>
  </pc:docChgLst>
  <pc:docChgLst>
    <pc:chgData clId="Web-{E9C82B77-382A-4DFB-8CA5-1CFBDE546D96}"/>
    <pc:docChg chg="modSld">
      <pc:chgData name="" userId="" providerId="" clId="Web-{E9C82B77-382A-4DFB-8CA5-1CFBDE546D96}" dt="2019-05-09T19:11:57.067" v="169" actId="20577"/>
      <pc:docMkLst>
        <pc:docMk/>
      </pc:docMkLst>
      <pc:sldChg chg="modSp">
        <pc:chgData name="" userId="" providerId="" clId="Web-{E9C82B77-382A-4DFB-8CA5-1CFBDE546D96}" dt="2019-05-09T18:49:51.086" v="24" actId="14100"/>
        <pc:sldMkLst>
          <pc:docMk/>
          <pc:sldMk cId="3753671255" sldId="288"/>
        </pc:sldMkLst>
        <pc:spChg chg="mod">
          <ac:chgData name="" userId="" providerId="" clId="Web-{E9C82B77-382A-4DFB-8CA5-1CFBDE546D96}" dt="2019-05-09T18:49:24.304" v="20" actId="20577"/>
          <ac:spMkLst>
            <pc:docMk/>
            <pc:sldMk cId="3753671255" sldId="288"/>
            <ac:spMk id="2" creationId="{53F959FC-6F9F-4587-A53B-101C0EAAB9F5}"/>
          </ac:spMkLst>
        </pc:spChg>
        <pc:spChg chg="mod">
          <ac:chgData name="" userId="" providerId="" clId="Web-{E9C82B77-382A-4DFB-8CA5-1CFBDE546D96}" dt="2019-05-09T18:49:51.086" v="24" actId="14100"/>
          <ac:spMkLst>
            <pc:docMk/>
            <pc:sldMk cId="3753671255" sldId="288"/>
            <ac:spMk id="9" creationId="{00000000-0000-0000-0000-000000000000}"/>
          </ac:spMkLst>
        </pc:spChg>
      </pc:sldChg>
      <pc:sldChg chg="modSp">
        <pc:chgData name="" userId="" providerId="" clId="Web-{E9C82B77-382A-4DFB-8CA5-1CFBDE546D96}" dt="2019-05-09T19:02:32.190" v="121" actId="20577"/>
        <pc:sldMkLst>
          <pc:docMk/>
          <pc:sldMk cId="666712318" sldId="291"/>
        </pc:sldMkLst>
        <pc:spChg chg="mod">
          <ac:chgData name="" userId="" providerId="" clId="Web-{E9C82B77-382A-4DFB-8CA5-1CFBDE546D96}" dt="2019-05-09T19:02:32.190" v="121" actId="20577"/>
          <ac:spMkLst>
            <pc:docMk/>
            <pc:sldMk cId="666712318" sldId="291"/>
            <ac:spMk id="8" creationId="{00000000-0000-0000-0000-000000000000}"/>
          </ac:spMkLst>
        </pc:spChg>
      </pc:sldChg>
      <pc:sldChg chg="modSp">
        <pc:chgData name="" userId="" providerId="" clId="Web-{E9C82B77-382A-4DFB-8CA5-1CFBDE546D96}" dt="2019-05-09T18:57:57.274" v="100" actId="20577"/>
        <pc:sldMkLst>
          <pc:docMk/>
          <pc:sldMk cId="1127550531" sldId="295"/>
        </pc:sldMkLst>
        <pc:spChg chg="mod">
          <ac:chgData name="" userId="" providerId="" clId="Web-{E9C82B77-382A-4DFB-8CA5-1CFBDE546D96}" dt="2019-05-09T18:57:57.274" v="100" actId="20577"/>
          <ac:spMkLst>
            <pc:docMk/>
            <pc:sldMk cId="1127550531" sldId="295"/>
            <ac:spMk id="2" creationId="{00000000-0000-0000-0000-000000000000}"/>
          </ac:spMkLst>
        </pc:spChg>
      </pc:sldChg>
      <pc:sldChg chg="modSp">
        <pc:chgData name="" userId="" providerId="" clId="Web-{E9C82B77-382A-4DFB-8CA5-1CFBDE546D96}" dt="2019-05-09T19:11:57.067" v="168" actId="20577"/>
        <pc:sldMkLst>
          <pc:docMk/>
          <pc:sldMk cId="1027079423" sldId="318"/>
        </pc:sldMkLst>
        <pc:spChg chg="mod">
          <ac:chgData name="" userId="" providerId="" clId="Web-{E9C82B77-382A-4DFB-8CA5-1CFBDE546D96}" dt="2019-05-09T19:11:57.067" v="168" actId="20577"/>
          <ac:spMkLst>
            <pc:docMk/>
            <pc:sldMk cId="1027079423" sldId="318"/>
            <ac:spMk id="5" creationId="{00000000-0000-0000-0000-000000000000}"/>
          </ac:spMkLst>
        </pc:spChg>
      </pc:sldChg>
    </pc:docChg>
  </pc:docChgLst>
  <pc:docChgLst>
    <pc:chgData clId="Web-{B6458736-EB54-4CB5-AD98-296485D8E14F}"/>
    <pc:docChg chg="modSld">
      <pc:chgData name="" userId="" providerId="" clId="Web-{B6458736-EB54-4CB5-AD98-296485D8E14F}" dt="2019-04-30T23:46:54.578" v="0"/>
      <pc:docMkLst>
        <pc:docMk/>
      </pc:docMkLst>
      <pc:sldChg chg="addSp">
        <pc:chgData name="" userId="" providerId="" clId="Web-{B6458736-EB54-4CB5-AD98-296485D8E14F}" dt="2019-04-30T23:46:54.578" v="0"/>
        <pc:sldMkLst>
          <pc:docMk/>
          <pc:sldMk cId="1169573930" sldId="298"/>
        </pc:sldMkLst>
        <pc:spChg chg="add">
          <ac:chgData name="" userId="" providerId="" clId="Web-{B6458736-EB54-4CB5-AD98-296485D8E14F}" dt="2019-04-30T23:46:54.578" v="0"/>
          <ac:spMkLst>
            <pc:docMk/>
            <pc:sldMk cId="1169573930" sldId="298"/>
            <ac:spMk id="4" creationId="{7906E3A0-41A6-4BAB-BED6-DBE11C4D52CA}"/>
          </ac:spMkLst>
        </pc:spChg>
      </pc:sldChg>
    </pc:docChg>
  </pc:docChgLst>
  <pc:docChgLst>
    <pc:chgData clId="Web-{44D3B03A-4089-4FC0-B539-859ED7117D77}"/>
    <pc:docChg chg="sldOrd">
      <pc:chgData name="" userId="" providerId="" clId="Web-{44D3B03A-4089-4FC0-B539-859ED7117D77}" dt="2019-05-08T16:52:00.176" v="0"/>
      <pc:docMkLst>
        <pc:docMk/>
      </pc:docMkLst>
      <pc:sldChg chg="ord">
        <pc:chgData name="" userId="" providerId="" clId="Web-{44D3B03A-4089-4FC0-B539-859ED7117D77}" dt="2019-05-08T16:52:00.176" v="0"/>
        <pc:sldMkLst>
          <pc:docMk/>
          <pc:sldMk cId="1027079423" sldId="318"/>
        </pc:sldMkLst>
      </pc:sldChg>
    </pc:docChg>
  </pc:docChgLst>
  <pc:docChgLst>
    <pc:chgData clId="Web-{F02FF3D0-8354-4CDB-BD56-4D60886A9654}"/>
    <pc:docChg chg="modSld sldOrd">
      <pc:chgData name="" userId="" providerId="" clId="Web-{F02FF3D0-8354-4CDB-BD56-4D60886A9654}" dt="2019-04-02T16:33:23.472" v="840" actId="20577"/>
      <pc:docMkLst>
        <pc:docMk/>
      </pc:docMkLst>
      <pc:sldChg chg="modSp">
        <pc:chgData name="" userId="" providerId="" clId="Web-{F02FF3D0-8354-4CDB-BD56-4D60886A9654}" dt="2019-04-02T16:33:23.472" v="839" actId="20577"/>
        <pc:sldMkLst>
          <pc:docMk/>
          <pc:sldMk cId="224660660" sldId="287"/>
        </pc:sldMkLst>
        <pc:spChg chg="mod">
          <ac:chgData name="" userId="" providerId="" clId="Web-{F02FF3D0-8354-4CDB-BD56-4D60886A9654}" dt="2019-04-02T16:33:23.472" v="839" actId="20577"/>
          <ac:spMkLst>
            <pc:docMk/>
            <pc:sldMk cId="224660660" sldId="287"/>
            <ac:spMk id="2" creationId="{00000000-0000-0000-0000-000000000000}"/>
          </ac:spMkLst>
        </pc:spChg>
      </pc:sldChg>
      <pc:sldChg chg="modSp">
        <pc:chgData name="" userId="" providerId="" clId="Web-{F02FF3D0-8354-4CDB-BD56-4D60886A9654}" dt="2019-04-02T16:13:18.886" v="561" actId="20577"/>
        <pc:sldMkLst>
          <pc:docMk/>
          <pc:sldMk cId="218675047" sldId="290"/>
        </pc:sldMkLst>
        <pc:spChg chg="mod">
          <ac:chgData name="" userId="" providerId="" clId="Web-{F02FF3D0-8354-4CDB-BD56-4D60886A9654}" dt="2019-04-02T16:13:18.886" v="561" actId="20577"/>
          <ac:spMkLst>
            <pc:docMk/>
            <pc:sldMk cId="218675047" sldId="290"/>
            <ac:spMk id="5" creationId="{00000000-0000-0000-0000-000000000000}"/>
          </ac:spMkLst>
        </pc:spChg>
      </pc:sldChg>
      <pc:sldChg chg="modSp">
        <pc:chgData name="" userId="" providerId="" clId="Web-{F02FF3D0-8354-4CDB-BD56-4D60886A9654}" dt="2019-04-02T16:20:09.649" v="721" actId="20577"/>
        <pc:sldMkLst>
          <pc:docMk/>
          <pc:sldMk cId="666712318" sldId="291"/>
        </pc:sldMkLst>
        <pc:spChg chg="mod">
          <ac:chgData name="" userId="" providerId="" clId="Web-{F02FF3D0-8354-4CDB-BD56-4D60886A9654}" dt="2019-04-02T16:18:36.912" v="707" actId="14100"/>
          <ac:spMkLst>
            <pc:docMk/>
            <pc:sldMk cId="666712318" sldId="291"/>
            <ac:spMk id="2" creationId="{00000000-0000-0000-0000-000000000000}"/>
          </ac:spMkLst>
        </pc:spChg>
        <pc:spChg chg="mod">
          <ac:chgData name="" userId="" providerId="" clId="Web-{F02FF3D0-8354-4CDB-BD56-4D60886A9654}" dt="2019-04-02T16:20:09.649" v="721" actId="20577"/>
          <ac:spMkLst>
            <pc:docMk/>
            <pc:sldMk cId="666712318" sldId="291"/>
            <ac:spMk id="8" creationId="{00000000-0000-0000-0000-000000000000}"/>
          </ac:spMkLst>
        </pc:spChg>
        <pc:spChg chg="mod">
          <ac:chgData name="" userId="" providerId="" clId="Web-{F02FF3D0-8354-4CDB-BD56-4D60886A9654}" dt="2019-04-02T16:02:07.395" v="80" actId="20577"/>
          <ac:spMkLst>
            <pc:docMk/>
            <pc:sldMk cId="666712318" sldId="291"/>
            <ac:spMk id="9" creationId="{00000000-0000-0000-0000-000000000000}"/>
          </ac:spMkLst>
        </pc:spChg>
        <pc:picChg chg="mod">
          <ac:chgData name="" userId="" providerId="" clId="Web-{F02FF3D0-8354-4CDB-BD56-4D60886A9654}" dt="2019-04-02T16:19:01.662" v="711" actId="1076"/>
          <ac:picMkLst>
            <pc:docMk/>
            <pc:sldMk cId="666712318" sldId="291"/>
            <ac:picMk id="11" creationId="{00000000-0000-0000-0000-000000000000}"/>
          </ac:picMkLst>
        </pc:picChg>
      </pc:sldChg>
      <pc:sldChg chg="modSp">
        <pc:chgData name="" userId="" providerId="" clId="Web-{F02FF3D0-8354-4CDB-BD56-4D60886A9654}" dt="2019-04-02T16:16:45.580" v="672" actId="20577"/>
        <pc:sldMkLst>
          <pc:docMk/>
          <pc:sldMk cId="1127550531" sldId="295"/>
        </pc:sldMkLst>
        <pc:spChg chg="mod">
          <ac:chgData name="" userId="" providerId="" clId="Web-{F02FF3D0-8354-4CDB-BD56-4D60886A9654}" dt="2019-04-02T16:16:45.580" v="672" actId="20577"/>
          <ac:spMkLst>
            <pc:docMk/>
            <pc:sldMk cId="1127550531" sldId="295"/>
            <ac:spMk id="2" creationId="{00000000-0000-0000-0000-000000000000}"/>
          </ac:spMkLst>
        </pc:spChg>
        <pc:spChg chg="mod">
          <ac:chgData name="" userId="" providerId="" clId="Web-{F02FF3D0-8354-4CDB-BD56-4D60886A9654}" dt="2019-04-02T16:07:05.342" v="258" actId="14100"/>
          <ac:spMkLst>
            <pc:docMk/>
            <pc:sldMk cId="1127550531" sldId="295"/>
            <ac:spMk id="8" creationId="{00000000-0000-0000-0000-000000000000}"/>
          </ac:spMkLst>
        </pc:spChg>
      </pc:sldChg>
      <pc:sldChg chg="ord">
        <pc:chgData name="" userId="" providerId="" clId="Web-{F02FF3D0-8354-4CDB-BD56-4D60886A9654}" dt="2019-04-02T16:21:20.417" v="722"/>
        <pc:sldMkLst>
          <pc:docMk/>
          <pc:sldMk cId="240313485" sldId="302"/>
        </pc:sldMkLst>
      </pc:sldChg>
      <pc:sldChg chg="modSp">
        <pc:chgData name="" userId="" providerId="" clId="Web-{F02FF3D0-8354-4CDB-BD56-4D60886A9654}" dt="2019-04-02T16:12:05.133" v="473" actId="20577"/>
        <pc:sldMkLst>
          <pc:docMk/>
          <pc:sldMk cId="3174036735" sldId="304"/>
        </pc:sldMkLst>
        <pc:spChg chg="mod">
          <ac:chgData name="" userId="" providerId="" clId="Web-{F02FF3D0-8354-4CDB-BD56-4D60886A9654}" dt="2019-04-02T16:12:05.133" v="473" actId="20577"/>
          <ac:spMkLst>
            <pc:docMk/>
            <pc:sldMk cId="3174036735" sldId="304"/>
            <ac:spMk id="2" creationId="{00000000-0000-0000-0000-000000000000}"/>
          </ac:spMkLst>
        </pc:spChg>
      </pc:sldChg>
    </pc:docChg>
  </pc:docChgLst>
  <pc:docChgLst>
    <pc:chgData clId="Web-{1365B02A-853D-4F05-A195-23CC79BAF373}"/>
    <pc:docChg chg="modSld">
      <pc:chgData name="" userId="" providerId="" clId="Web-{1365B02A-853D-4F05-A195-23CC79BAF373}" dt="2019-06-24T00:22:57.772" v="101"/>
      <pc:docMkLst>
        <pc:docMk/>
      </pc:docMkLst>
      <pc:sldChg chg="modNotes">
        <pc:chgData name="" userId="" providerId="" clId="Web-{1365B02A-853D-4F05-A195-23CC79BAF373}" dt="2019-06-24T00:22:57.772" v="101"/>
        <pc:sldMkLst>
          <pc:docMk/>
          <pc:sldMk cId="224660660" sldId="287"/>
        </pc:sldMkLst>
      </pc:sldChg>
      <pc:sldChg chg="modSp">
        <pc:chgData name="" userId="" providerId="" clId="Web-{1365B02A-853D-4F05-A195-23CC79BAF373}" dt="2019-06-24T00:06:07.972" v="60" actId="20577"/>
        <pc:sldMkLst>
          <pc:docMk/>
          <pc:sldMk cId="218675047" sldId="290"/>
        </pc:sldMkLst>
        <pc:spChg chg="mod">
          <ac:chgData name="" userId="" providerId="" clId="Web-{1365B02A-853D-4F05-A195-23CC79BAF373}" dt="2019-06-24T00:06:07.972" v="60" actId="20577"/>
          <ac:spMkLst>
            <pc:docMk/>
            <pc:sldMk cId="218675047" sldId="290"/>
            <ac:spMk id="5" creationId="{00000000-0000-0000-0000-000000000000}"/>
          </ac:spMkLst>
        </pc:spChg>
      </pc:sldChg>
      <pc:sldChg chg="modNotes">
        <pc:chgData name="" userId="" providerId="" clId="Web-{1365B02A-853D-4F05-A195-23CC79BAF373}" dt="2019-06-24T00:03:13.263" v="5"/>
        <pc:sldMkLst>
          <pc:docMk/>
          <pc:sldMk cId="1151972020" sldId="299"/>
        </pc:sldMkLst>
      </pc:sldChg>
      <pc:sldChg chg="modSp">
        <pc:chgData name="" userId="" providerId="" clId="Web-{1365B02A-853D-4F05-A195-23CC79BAF373}" dt="2019-06-24T00:06:28.254" v="68" actId="20577"/>
        <pc:sldMkLst>
          <pc:docMk/>
          <pc:sldMk cId="2531853485" sldId="303"/>
        </pc:sldMkLst>
        <pc:spChg chg="mod">
          <ac:chgData name="" userId="" providerId="" clId="Web-{1365B02A-853D-4F05-A195-23CC79BAF373}" dt="2019-06-24T00:06:28.254" v="68" actId="20577"/>
          <ac:spMkLst>
            <pc:docMk/>
            <pc:sldMk cId="2531853485" sldId="303"/>
            <ac:spMk id="2" creationId="{00000000-0000-0000-0000-000000000000}"/>
          </ac:spMkLst>
        </pc:spChg>
      </pc:sldChg>
      <pc:sldChg chg="modNotes">
        <pc:chgData name="" userId="" providerId="" clId="Web-{1365B02A-853D-4F05-A195-23CC79BAF373}" dt="2019-06-24T00:05:33.689" v="42"/>
        <pc:sldMkLst>
          <pc:docMk/>
          <pc:sldMk cId="1027079423" sldId="318"/>
        </pc:sldMkLst>
      </pc:sldChg>
    </pc:docChg>
  </pc:docChgLst>
  <pc:docChgLst>
    <pc:chgData clId="Web-{C9D0D464-E9A3-4A12-B4DD-204C7B220275}"/>
    <pc:docChg chg="modSld">
      <pc:chgData name="" userId="" providerId="" clId="Web-{C9D0D464-E9A3-4A12-B4DD-204C7B220275}" dt="2019-04-11T22:54:56.672" v="29" actId="20577"/>
      <pc:docMkLst>
        <pc:docMk/>
      </pc:docMkLst>
      <pc:sldChg chg="modSp">
        <pc:chgData name="" userId="" providerId="" clId="Web-{C9D0D464-E9A3-4A12-B4DD-204C7B220275}" dt="2019-04-11T22:54:56.672" v="28" actId="20577"/>
        <pc:sldMkLst>
          <pc:docMk/>
          <pc:sldMk cId="1519803156" sldId="273"/>
        </pc:sldMkLst>
        <pc:spChg chg="mod">
          <ac:chgData name="" userId="" providerId="" clId="Web-{C9D0D464-E9A3-4A12-B4DD-204C7B220275}" dt="2019-04-11T22:54:56.672" v="28" actId="20577"/>
          <ac:spMkLst>
            <pc:docMk/>
            <pc:sldMk cId="1519803156" sldId="273"/>
            <ac:spMk id="2" creationId="{00000000-0000-0000-0000-000000000000}"/>
          </ac:spMkLst>
        </pc:spChg>
      </pc:sldChg>
    </pc:docChg>
  </pc:docChgLst>
  <pc:docChgLst>
    <pc:chgData clId="Web-{79E39C67-A0D4-4C2A-B5A6-192ADA62A765}"/>
    <pc:docChg chg="modSld">
      <pc:chgData name="" userId="" providerId="" clId="Web-{79E39C67-A0D4-4C2A-B5A6-192ADA62A765}" dt="2019-05-30T14:02:55.263" v="563"/>
      <pc:docMkLst>
        <pc:docMk/>
      </pc:docMkLst>
      <pc:sldChg chg="modSp modNotes">
        <pc:chgData name="" userId="" providerId="" clId="Web-{79E39C67-A0D4-4C2A-B5A6-192ADA62A765}" dt="2019-05-30T14:02:55.263" v="563"/>
        <pc:sldMkLst>
          <pc:docMk/>
          <pc:sldMk cId="224660660" sldId="287"/>
        </pc:sldMkLst>
        <pc:spChg chg="mod">
          <ac:chgData name="" userId="" providerId="" clId="Web-{79E39C67-A0D4-4C2A-B5A6-192ADA62A765}" dt="2019-05-30T13:40:11.843" v="475" actId="20577"/>
          <ac:spMkLst>
            <pc:docMk/>
            <pc:sldMk cId="224660660" sldId="287"/>
            <ac:spMk id="2" creationId="{00000000-0000-0000-0000-000000000000}"/>
          </ac:spMkLst>
        </pc:spChg>
      </pc:sldChg>
      <pc:sldChg chg="modNotes">
        <pc:chgData name="" userId="" providerId="" clId="Web-{79E39C67-A0D4-4C2A-B5A6-192ADA62A765}" dt="2019-05-30T13:26:23.940" v="420"/>
        <pc:sldMkLst>
          <pc:docMk/>
          <pc:sldMk cId="1362907355" sldId="306"/>
        </pc:sldMkLst>
      </pc:sldChg>
      <pc:sldChg chg="modNotes">
        <pc:chgData name="" userId="" providerId="" clId="Web-{79E39C67-A0D4-4C2A-B5A6-192ADA62A765}" dt="2019-05-30T13:20:53.429" v="234"/>
        <pc:sldMkLst>
          <pc:docMk/>
          <pc:sldMk cId="2282315695" sldId="310"/>
        </pc:sldMkLst>
      </pc:sldChg>
    </pc:docChg>
  </pc:docChgLst>
  <pc:docChgLst>
    <pc:chgData clId="Web-{4BBD7E30-A832-4072-9C77-C6ECDE7BB289}"/>
    <pc:docChg chg="modSld">
      <pc:chgData name="" userId="" providerId="" clId="Web-{4BBD7E30-A832-4072-9C77-C6ECDE7BB289}" dt="2019-05-09T14:36:39.395" v="107"/>
      <pc:docMkLst>
        <pc:docMk/>
      </pc:docMkLst>
      <pc:sldChg chg="modSp">
        <pc:chgData name="" userId="" providerId="" clId="Web-{4BBD7E30-A832-4072-9C77-C6ECDE7BB289}" dt="2019-05-09T14:10:05.170" v="42" actId="20577"/>
        <pc:sldMkLst>
          <pc:docMk/>
          <pc:sldMk cId="224660660" sldId="287"/>
        </pc:sldMkLst>
        <pc:spChg chg="mod">
          <ac:chgData name="" userId="" providerId="" clId="Web-{4BBD7E30-A832-4072-9C77-C6ECDE7BB289}" dt="2019-05-09T14:10:05.170" v="42" actId="20577"/>
          <ac:spMkLst>
            <pc:docMk/>
            <pc:sldMk cId="224660660" sldId="287"/>
            <ac:spMk id="2" creationId="{00000000-0000-0000-0000-000000000000}"/>
          </ac:spMkLst>
        </pc:spChg>
      </pc:sldChg>
      <pc:sldChg chg="modSp modNotes">
        <pc:chgData name="" userId="" providerId="" clId="Web-{4BBD7E30-A832-4072-9C77-C6ECDE7BB289}" dt="2019-05-09T14:36:39.395" v="107"/>
        <pc:sldMkLst>
          <pc:docMk/>
          <pc:sldMk cId="3753671255" sldId="288"/>
        </pc:sldMkLst>
        <pc:spChg chg="mod">
          <ac:chgData name="" userId="" providerId="" clId="Web-{4BBD7E30-A832-4072-9C77-C6ECDE7BB289}" dt="2019-05-09T14:36:36.707" v="104" actId="20577"/>
          <ac:spMkLst>
            <pc:docMk/>
            <pc:sldMk cId="3753671255" sldId="288"/>
            <ac:spMk id="2" creationId="{53F959FC-6F9F-4587-A53B-101C0EAAB9F5}"/>
          </ac:spMkLst>
        </pc:spChg>
      </pc:sldChg>
      <pc:sldChg chg="modNotes">
        <pc:chgData name="" userId="" providerId="" clId="Web-{4BBD7E30-A832-4072-9C77-C6ECDE7BB289}" dt="2019-05-09T14:33:14.263" v="95"/>
        <pc:sldMkLst>
          <pc:docMk/>
          <pc:sldMk cId="2090875914" sldId="296"/>
        </pc:sldMkLst>
      </pc:sldChg>
      <pc:sldChg chg="modNotes">
        <pc:chgData name="" userId="" providerId="" clId="Web-{4BBD7E30-A832-4072-9C77-C6ECDE7BB289}" dt="2019-05-09T14:32:21.777" v="91"/>
        <pc:sldMkLst>
          <pc:docMk/>
          <pc:sldMk cId="1027079423" sldId="318"/>
        </pc:sldMkLst>
      </pc:sldChg>
    </pc:docChg>
  </pc:docChgLst>
  <pc:docChgLst>
    <pc:chgData clId="Web-{0E793EC6-929C-4645-91AE-5107DAAECF9D}"/>
    <pc:docChg chg="modSld">
      <pc:chgData name="" userId="" providerId="" clId="Web-{0E793EC6-929C-4645-91AE-5107DAAECF9D}" dt="2019-05-23T15:47:36.398" v="316"/>
      <pc:docMkLst>
        <pc:docMk/>
      </pc:docMkLst>
      <pc:sldChg chg="modNotes">
        <pc:chgData name="" userId="" providerId="" clId="Web-{0E793EC6-929C-4645-91AE-5107DAAECF9D}" dt="2019-05-23T15:47:36.398" v="316"/>
        <pc:sldMkLst>
          <pc:docMk/>
          <pc:sldMk cId="2090875914" sldId="296"/>
        </pc:sldMkLst>
      </pc:sldChg>
      <pc:sldChg chg="modSp">
        <pc:chgData name="" userId="" providerId="" clId="Web-{0E793EC6-929C-4645-91AE-5107DAAECF9D}" dt="2019-05-23T15:31:57.242" v="16" actId="20577"/>
        <pc:sldMkLst>
          <pc:docMk/>
          <pc:sldMk cId="2531853485" sldId="303"/>
        </pc:sldMkLst>
        <pc:spChg chg="mod">
          <ac:chgData name="" userId="" providerId="" clId="Web-{0E793EC6-929C-4645-91AE-5107DAAECF9D}" dt="2019-05-23T15:31:57.242" v="16" actId="20577"/>
          <ac:spMkLst>
            <pc:docMk/>
            <pc:sldMk cId="2531853485" sldId="303"/>
            <ac:spMk id="2" creationId="{00000000-0000-0000-0000-000000000000}"/>
          </ac:spMkLst>
        </pc:spChg>
      </pc:sldChg>
      <pc:sldChg chg="addSp modSp">
        <pc:chgData name="" userId="" providerId="" clId="Web-{0E793EC6-929C-4645-91AE-5107DAAECF9D}" dt="2019-05-23T15:42:58.717" v="242" actId="20577"/>
        <pc:sldMkLst>
          <pc:docMk/>
          <pc:sldMk cId="3748666157" sldId="317"/>
        </pc:sldMkLst>
        <pc:spChg chg="add mod">
          <ac:chgData name="" userId="" providerId="" clId="Web-{0E793EC6-929C-4645-91AE-5107DAAECF9D}" dt="2019-05-23T15:42:58.717" v="242" actId="20577"/>
          <ac:spMkLst>
            <pc:docMk/>
            <pc:sldMk cId="3748666157" sldId="317"/>
            <ac:spMk id="4" creationId="{A971DC61-4723-48D4-9062-492C984E74B2}"/>
          </ac:spMkLst>
        </pc:spChg>
        <pc:spChg chg="mod">
          <ac:chgData name="" userId="" providerId="" clId="Web-{0E793EC6-929C-4645-91AE-5107DAAECF9D}" dt="2019-05-23T15:32:28.306" v="18" actId="1076"/>
          <ac:spMkLst>
            <pc:docMk/>
            <pc:sldMk cId="3748666157" sldId="317"/>
            <ac:spMk id="5" creationId="{00000000-0000-0000-0000-000000000000}"/>
          </ac:spMkLst>
        </pc:spChg>
      </pc:sldChg>
      <pc:sldChg chg="modSp">
        <pc:chgData name="" userId="" providerId="" clId="Web-{0E793EC6-929C-4645-91AE-5107DAAECF9D}" dt="2019-05-23T15:46:51.069" v="312" actId="20577"/>
        <pc:sldMkLst>
          <pc:docMk/>
          <pc:sldMk cId="1027079423" sldId="318"/>
        </pc:sldMkLst>
        <pc:spChg chg="mod">
          <ac:chgData name="" userId="" providerId="" clId="Web-{0E793EC6-929C-4645-91AE-5107DAAECF9D}" dt="2019-05-23T15:46:51.069" v="312" actId="20577"/>
          <ac:spMkLst>
            <pc:docMk/>
            <pc:sldMk cId="1027079423" sldId="318"/>
            <ac:spMk id="5" creationId="{00000000-0000-0000-0000-000000000000}"/>
          </ac:spMkLst>
        </pc:spChg>
      </pc:sldChg>
    </pc:docChg>
  </pc:docChgLst>
  <pc:docChgLst>
    <pc:chgData clId="Web-{70829098-D353-4AFF-92F8-B6EEEC0EF87A}"/>
    <pc:docChg chg="modSld">
      <pc:chgData name="" userId="" providerId="" clId="Web-{70829098-D353-4AFF-92F8-B6EEEC0EF87A}" dt="2019-04-11T22:08:12.156" v="225" actId="20577"/>
      <pc:docMkLst>
        <pc:docMk/>
      </pc:docMkLst>
      <pc:sldChg chg="modSp">
        <pc:chgData name="" userId="" providerId="" clId="Web-{70829098-D353-4AFF-92F8-B6EEEC0EF87A}" dt="2019-04-11T21:55:28.053" v="120" actId="20577"/>
        <pc:sldMkLst>
          <pc:docMk/>
          <pc:sldMk cId="1169573930" sldId="298"/>
        </pc:sldMkLst>
        <pc:spChg chg="mod">
          <ac:chgData name="" userId="" providerId="" clId="Web-{70829098-D353-4AFF-92F8-B6EEEC0EF87A}" dt="2019-04-11T21:55:28.053" v="120" actId="20577"/>
          <ac:spMkLst>
            <pc:docMk/>
            <pc:sldMk cId="1169573930" sldId="298"/>
            <ac:spMk id="8" creationId="{00000000-0000-0000-0000-000000000000}"/>
          </ac:spMkLst>
        </pc:spChg>
      </pc:sldChg>
      <pc:sldChg chg="modSp">
        <pc:chgData name="" userId="" providerId="" clId="Web-{70829098-D353-4AFF-92F8-B6EEEC0EF87A}" dt="2019-04-11T22:08:12.156" v="224" actId="20577"/>
        <pc:sldMkLst>
          <pc:docMk/>
          <pc:sldMk cId="2531853485" sldId="303"/>
        </pc:sldMkLst>
        <pc:spChg chg="mod">
          <ac:chgData name="" userId="" providerId="" clId="Web-{70829098-D353-4AFF-92F8-B6EEEC0EF87A}" dt="2019-04-11T22:08:12.156" v="224" actId="20577"/>
          <ac:spMkLst>
            <pc:docMk/>
            <pc:sldMk cId="2531853485" sldId="303"/>
            <ac:spMk id="2"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3D1BF2-EDD8-AF48-840B-799F700EEDE5}" type="datetimeFigureOut">
              <a:rPr lang="en-US" smtClean="0"/>
              <a:pPr/>
              <a:t>6/25/2019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5A203C2-FE73-DE44-98C5-ADAE49B4D86E}" type="slidenum">
              <a:rPr lang="en-US" smtClean="0"/>
              <a:pPr/>
              <a:t>‹#›</a:t>
            </a:fld>
            <a:endParaRPr lang="en-US"/>
          </a:p>
        </p:txBody>
      </p:sp>
    </p:spTree>
    <p:extLst>
      <p:ext uri="{BB962C8B-B14F-4D97-AF65-F5344CB8AC3E}">
        <p14:creationId xmlns:p14="http://schemas.microsoft.com/office/powerpoint/2010/main" val="38513519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C114E9-15FE-534F-AD0D-174800221762}" type="datetimeFigureOut">
              <a:rPr lang="en-US" smtClean="0"/>
              <a:t>6/25/2019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2D1D44-39A7-7742-89D9-8D944C3C7B64}" type="slidenum">
              <a:rPr lang="en-US" smtClean="0"/>
              <a:t>‹#›</a:t>
            </a:fld>
            <a:endParaRPr lang="en-US"/>
          </a:p>
        </p:txBody>
      </p:sp>
    </p:spTree>
    <p:extLst>
      <p:ext uri="{BB962C8B-B14F-4D97-AF65-F5344CB8AC3E}">
        <p14:creationId xmlns:p14="http://schemas.microsoft.com/office/powerpoint/2010/main" val="1349705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b="1" dirty="0"/>
          </a:p>
          <a:p>
            <a:endParaRPr lang="en-US" dirty="0"/>
          </a:p>
          <a:p>
            <a:endParaRPr lang="en-US" dirty="0"/>
          </a:p>
        </p:txBody>
      </p:sp>
      <p:sp>
        <p:nvSpPr>
          <p:cNvPr id="4" name="Slide Number Placeholder 3"/>
          <p:cNvSpPr>
            <a:spLocks noGrp="1"/>
          </p:cNvSpPr>
          <p:nvPr>
            <p:ph type="sldNum" sz="quarter" idx="10"/>
          </p:nvPr>
        </p:nvSpPr>
        <p:spPr/>
        <p:txBody>
          <a:bodyPr/>
          <a:lstStyle/>
          <a:p>
            <a:fld id="{532D1D44-39A7-7742-89D9-8D944C3C7B64}" type="slidenum">
              <a:rPr lang="en-US" smtClean="0"/>
              <a:t>1</a:t>
            </a:fld>
            <a:endParaRPr lang="en-US"/>
          </a:p>
        </p:txBody>
      </p:sp>
    </p:spTree>
    <p:extLst>
      <p:ext uri="{BB962C8B-B14F-4D97-AF65-F5344CB8AC3E}">
        <p14:creationId xmlns:p14="http://schemas.microsoft.com/office/powerpoint/2010/main" val="6363568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2D1D44-39A7-7742-89D9-8D944C3C7B64}" type="slidenum">
              <a:rPr lang="en-US" smtClean="0"/>
              <a:t>10</a:t>
            </a:fld>
            <a:endParaRPr lang="en-US"/>
          </a:p>
        </p:txBody>
      </p:sp>
    </p:spTree>
    <p:extLst>
      <p:ext uri="{BB962C8B-B14F-4D97-AF65-F5344CB8AC3E}">
        <p14:creationId xmlns:p14="http://schemas.microsoft.com/office/powerpoint/2010/main" val="13460733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10"/>
          </p:nvPr>
        </p:nvSpPr>
        <p:spPr/>
        <p:txBody>
          <a:bodyPr/>
          <a:lstStyle/>
          <a:p>
            <a:fld id="{532D1D44-39A7-7742-89D9-8D944C3C7B64}" type="slidenum">
              <a:rPr lang="en-US" smtClean="0"/>
              <a:t>11</a:t>
            </a:fld>
            <a:endParaRPr lang="en-US"/>
          </a:p>
        </p:txBody>
      </p:sp>
    </p:spTree>
    <p:extLst>
      <p:ext uri="{BB962C8B-B14F-4D97-AF65-F5344CB8AC3E}">
        <p14:creationId xmlns:p14="http://schemas.microsoft.com/office/powerpoint/2010/main" val="20117422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32D1D44-39A7-7742-89D9-8D944C3C7B64}" type="slidenum">
              <a:rPr lang="en-US" smtClean="0"/>
              <a:t>12</a:t>
            </a:fld>
            <a:endParaRPr lang="en-US"/>
          </a:p>
        </p:txBody>
      </p:sp>
    </p:spTree>
    <p:extLst>
      <p:ext uri="{BB962C8B-B14F-4D97-AF65-F5344CB8AC3E}">
        <p14:creationId xmlns:p14="http://schemas.microsoft.com/office/powerpoint/2010/main" val="30188604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32D1D44-39A7-7742-89D9-8D944C3C7B64}" type="slidenum">
              <a:rPr lang="en-US" smtClean="0"/>
              <a:t>13</a:t>
            </a:fld>
            <a:endParaRPr lang="en-US"/>
          </a:p>
        </p:txBody>
      </p:sp>
    </p:spTree>
    <p:extLst>
      <p:ext uri="{BB962C8B-B14F-4D97-AF65-F5344CB8AC3E}">
        <p14:creationId xmlns:p14="http://schemas.microsoft.com/office/powerpoint/2010/main" val="9482174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32D1D44-39A7-7742-89D9-8D944C3C7B64}" type="slidenum">
              <a:rPr lang="en-US" smtClean="0"/>
              <a:t>14</a:t>
            </a:fld>
            <a:endParaRPr lang="en-US"/>
          </a:p>
        </p:txBody>
      </p:sp>
    </p:spTree>
    <p:extLst>
      <p:ext uri="{BB962C8B-B14F-4D97-AF65-F5344CB8AC3E}">
        <p14:creationId xmlns:p14="http://schemas.microsoft.com/office/powerpoint/2010/main" val="16970588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cs typeface="Calibri"/>
            </a:endParaRPr>
          </a:p>
        </p:txBody>
      </p:sp>
      <p:sp>
        <p:nvSpPr>
          <p:cNvPr id="4" name="Slide Number Placeholder 3"/>
          <p:cNvSpPr>
            <a:spLocks noGrp="1"/>
          </p:cNvSpPr>
          <p:nvPr>
            <p:ph type="sldNum" sz="quarter" idx="10"/>
          </p:nvPr>
        </p:nvSpPr>
        <p:spPr/>
        <p:txBody>
          <a:bodyPr/>
          <a:lstStyle/>
          <a:p>
            <a:fld id="{532D1D44-39A7-7742-89D9-8D944C3C7B64}" type="slidenum">
              <a:rPr lang="en-US" smtClean="0"/>
              <a:t>15</a:t>
            </a:fld>
            <a:endParaRPr lang="en-US"/>
          </a:p>
        </p:txBody>
      </p:sp>
    </p:spTree>
    <p:extLst>
      <p:ext uri="{BB962C8B-B14F-4D97-AF65-F5344CB8AC3E}">
        <p14:creationId xmlns:p14="http://schemas.microsoft.com/office/powerpoint/2010/main" val="35963932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b="1" dirty="0">
              <a:cs typeface="Calibri"/>
            </a:endParaRPr>
          </a:p>
        </p:txBody>
      </p:sp>
      <p:sp>
        <p:nvSpPr>
          <p:cNvPr id="4" name="Slide Number Placeholder 3"/>
          <p:cNvSpPr>
            <a:spLocks noGrp="1"/>
          </p:cNvSpPr>
          <p:nvPr>
            <p:ph type="sldNum" sz="quarter" idx="10"/>
          </p:nvPr>
        </p:nvSpPr>
        <p:spPr/>
        <p:txBody>
          <a:bodyPr/>
          <a:lstStyle/>
          <a:p>
            <a:fld id="{532D1D44-39A7-7742-89D9-8D944C3C7B64}" type="slidenum">
              <a:rPr lang="en-US" smtClean="0"/>
              <a:t>16</a:t>
            </a:fld>
            <a:endParaRPr lang="en-US"/>
          </a:p>
        </p:txBody>
      </p:sp>
    </p:spTree>
    <p:extLst>
      <p:ext uri="{BB962C8B-B14F-4D97-AF65-F5344CB8AC3E}">
        <p14:creationId xmlns:p14="http://schemas.microsoft.com/office/powerpoint/2010/main" val="10438357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32D1D44-39A7-7742-89D9-8D944C3C7B64}" type="slidenum">
              <a:rPr lang="en-US" smtClean="0"/>
              <a:t>17</a:t>
            </a:fld>
            <a:endParaRPr lang="en-US"/>
          </a:p>
        </p:txBody>
      </p:sp>
    </p:spTree>
    <p:extLst>
      <p:ext uri="{BB962C8B-B14F-4D97-AF65-F5344CB8AC3E}">
        <p14:creationId xmlns:p14="http://schemas.microsoft.com/office/powerpoint/2010/main" val="10438357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32D1D44-39A7-7742-89D9-8D944C3C7B64}" type="slidenum">
              <a:rPr lang="en-US" smtClean="0"/>
              <a:t>18</a:t>
            </a:fld>
            <a:endParaRPr lang="en-US"/>
          </a:p>
        </p:txBody>
      </p:sp>
    </p:spTree>
    <p:extLst>
      <p:ext uri="{BB962C8B-B14F-4D97-AF65-F5344CB8AC3E}">
        <p14:creationId xmlns:p14="http://schemas.microsoft.com/office/powerpoint/2010/main" val="10438357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32D1D44-39A7-7742-89D9-8D944C3C7B64}" type="slidenum">
              <a:rPr lang="en-US" smtClean="0"/>
              <a:t>19</a:t>
            </a:fld>
            <a:endParaRPr lang="en-US"/>
          </a:p>
        </p:txBody>
      </p:sp>
    </p:spTree>
    <p:extLst>
      <p:ext uri="{BB962C8B-B14F-4D97-AF65-F5344CB8AC3E}">
        <p14:creationId xmlns:p14="http://schemas.microsoft.com/office/powerpoint/2010/main" val="926994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cs typeface="Calibri"/>
            </a:endParaRPr>
          </a:p>
        </p:txBody>
      </p:sp>
      <p:sp>
        <p:nvSpPr>
          <p:cNvPr id="4" name="Slide Number Placeholder 3"/>
          <p:cNvSpPr>
            <a:spLocks noGrp="1"/>
          </p:cNvSpPr>
          <p:nvPr>
            <p:ph type="sldNum" sz="quarter" idx="10"/>
          </p:nvPr>
        </p:nvSpPr>
        <p:spPr/>
        <p:txBody>
          <a:bodyPr/>
          <a:lstStyle/>
          <a:p>
            <a:fld id="{532D1D44-39A7-7742-89D9-8D944C3C7B64}" type="slidenum">
              <a:rPr lang="en-US" smtClean="0"/>
              <a:t>2</a:t>
            </a:fld>
            <a:endParaRPr lang="en-US"/>
          </a:p>
        </p:txBody>
      </p:sp>
    </p:spTree>
    <p:extLst>
      <p:ext uri="{BB962C8B-B14F-4D97-AF65-F5344CB8AC3E}">
        <p14:creationId xmlns:p14="http://schemas.microsoft.com/office/powerpoint/2010/main" val="25963110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cs typeface="Calibri"/>
            </a:endParaRPr>
          </a:p>
        </p:txBody>
      </p:sp>
      <p:sp>
        <p:nvSpPr>
          <p:cNvPr id="4" name="Slide Number Placeholder 3"/>
          <p:cNvSpPr>
            <a:spLocks noGrp="1"/>
          </p:cNvSpPr>
          <p:nvPr>
            <p:ph type="sldNum" sz="quarter" idx="10"/>
          </p:nvPr>
        </p:nvSpPr>
        <p:spPr/>
        <p:txBody>
          <a:bodyPr/>
          <a:lstStyle/>
          <a:p>
            <a:fld id="{532D1D44-39A7-7742-89D9-8D944C3C7B64}" type="slidenum">
              <a:rPr lang="en-US" smtClean="0"/>
              <a:t>20</a:t>
            </a:fld>
            <a:endParaRPr lang="en-US"/>
          </a:p>
        </p:txBody>
      </p:sp>
    </p:spTree>
    <p:extLst>
      <p:ext uri="{BB962C8B-B14F-4D97-AF65-F5344CB8AC3E}">
        <p14:creationId xmlns:p14="http://schemas.microsoft.com/office/powerpoint/2010/main" val="15496036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532D1D44-39A7-7742-89D9-8D944C3C7B64}" type="slidenum">
              <a:rPr lang="en-US" smtClean="0"/>
              <a:t>21</a:t>
            </a:fld>
            <a:endParaRPr lang="en-US"/>
          </a:p>
        </p:txBody>
      </p:sp>
    </p:spTree>
    <p:extLst>
      <p:ext uri="{BB962C8B-B14F-4D97-AF65-F5344CB8AC3E}">
        <p14:creationId xmlns:p14="http://schemas.microsoft.com/office/powerpoint/2010/main" val="20765707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532D1D44-39A7-7742-89D9-8D944C3C7B64}" type="slidenum">
              <a:rPr lang="en-US" smtClean="0"/>
              <a:t>22</a:t>
            </a:fld>
            <a:endParaRPr lang="en-US"/>
          </a:p>
        </p:txBody>
      </p:sp>
    </p:spTree>
    <p:extLst>
      <p:ext uri="{BB962C8B-B14F-4D97-AF65-F5344CB8AC3E}">
        <p14:creationId xmlns:p14="http://schemas.microsoft.com/office/powerpoint/2010/main" val="41691478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32D1D44-39A7-7742-89D9-8D944C3C7B64}" type="slidenum">
              <a:rPr lang="en-US" smtClean="0"/>
              <a:t>23</a:t>
            </a:fld>
            <a:endParaRPr lang="en-US"/>
          </a:p>
        </p:txBody>
      </p:sp>
    </p:spTree>
    <p:extLst>
      <p:ext uri="{BB962C8B-B14F-4D97-AF65-F5344CB8AC3E}">
        <p14:creationId xmlns:p14="http://schemas.microsoft.com/office/powerpoint/2010/main" val="7100417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532D1D44-39A7-7742-89D9-8D944C3C7B64}" type="slidenum">
              <a:rPr lang="en-US" smtClean="0"/>
              <a:t>24</a:t>
            </a:fld>
            <a:endParaRPr lang="en-US"/>
          </a:p>
        </p:txBody>
      </p:sp>
    </p:spTree>
    <p:extLst>
      <p:ext uri="{BB962C8B-B14F-4D97-AF65-F5344CB8AC3E}">
        <p14:creationId xmlns:p14="http://schemas.microsoft.com/office/powerpoint/2010/main" val="20066906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mn-lt"/>
            </a:endParaRPr>
          </a:p>
        </p:txBody>
      </p:sp>
      <p:sp>
        <p:nvSpPr>
          <p:cNvPr id="4" name="Slide Number Placeholder 3"/>
          <p:cNvSpPr>
            <a:spLocks noGrp="1"/>
          </p:cNvSpPr>
          <p:nvPr>
            <p:ph type="sldNum" sz="quarter" idx="10"/>
          </p:nvPr>
        </p:nvSpPr>
        <p:spPr/>
        <p:txBody>
          <a:bodyPr/>
          <a:lstStyle/>
          <a:p>
            <a:fld id="{532D1D44-39A7-7742-89D9-8D944C3C7B64}" type="slidenum">
              <a:rPr lang="en-US" smtClean="0"/>
              <a:t>25</a:t>
            </a:fld>
            <a:endParaRPr lang="en-US"/>
          </a:p>
        </p:txBody>
      </p:sp>
    </p:spTree>
    <p:extLst>
      <p:ext uri="{BB962C8B-B14F-4D97-AF65-F5344CB8AC3E}">
        <p14:creationId xmlns:p14="http://schemas.microsoft.com/office/powerpoint/2010/main" val="1628662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sz="1200" b="0" kern="1200" baseline="0" dirty="0">
              <a:solidFill>
                <a:schemeClr val="tx1"/>
              </a:solidFill>
              <a:effectLst/>
              <a:latin typeface="+mn-lt"/>
              <a:cs typeface="Calibri"/>
            </a:endParaRPr>
          </a:p>
          <a:p>
            <a:endParaRPr lang="en-US" dirty="0"/>
          </a:p>
        </p:txBody>
      </p:sp>
      <p:sp>
        <p:nvSpPr>
          <p:cNvPr id="4" name="Slide Number Placeholder 3"/>
          <p:cNvSpPr>
            <a:spLocks noGrp="1"/>
          </p:cNvSpPr>
          <p:nvPr>
            <p:ph type="sldNum" sz="quarter" idx="10"/>
          </p:nvPr>
        </p:nvSpPr>
        <p:spPr/>
        <p:txBody>
          <a:bodyPr/>
          <a:lstStyle/>
          <a:p>
            <a:fld id="{532D1D44-39A7-7742-89D9-8D944C3C7B64}" type="slidenum">
              <a:rPr lang="en-US" smtClean="0"/>
              <a:t>3</a:t>
            </a:fld>
            <a:endParaRPr lang="en-US"/>
          </a:p>
        </p:txBody>
      </p:sp>
    </p:spTree>
    <p:extLst>
      <p:ext uri="{BB962C8B-B14F-4D97-AF65-F5344CB8AC3E}">
        <p14:creationId xmlns:p14="http://schemas.microsoft.com/office/powerpoint/2010/main" val="1161145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532D1D44-39A7-7742-89D9-8D944C3C7B64}" type="slidenum">
              <a:rPr lang="en-US" smtClean="0"/>
              <a:t>4</a:t>
            </a:fld>
            <a:endParaRPr lang="en-US"/>
          </a:p>
        </p:txBody>
      </p:sp>
    </p:spTree>
    <p:extLst>
      <p:ext uri="{BB962C8B-B14F-4D97-AF65-F5344CB8AC3E}">
        <p14:creationId xmlns:p14="http://schemas.microsoft.com/office/powerpoint/2010/main" val="11611454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 </a:t>
            </a:r>
            <a:endParaRPr lang="en-US" sz="1200" b="0" i="1" kern="1200" baseline="0" dirty="0">
              <a:solidFill>
                <a:schemeClr val="tx1"/>
              </a:solidFill>
              <a:effectLst/>
              <a:latin typeface="+mn-lt"/>
              <a:ea typeface="+mn-ea"/>
              <a:cs typeface="+mn-cs"/>
            </a:endParaRP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532D1D44-39A7-7742-89D9-8D944C3C7B64}" type="slidenum">
              <a:rPr lang="en-US" smtClean="0"/>
              <a:t>5</a:t>
            </a:fld>
            <a:endParaRPr lang="en-US"/>
          </a:p>
        </p:txBody>
      </p:sp>
    </p:spTree>
    <p:extLst>
      <p:ext uri="{BB962C8B-B14F-4D97-AF65-F5344CB8AC3E}">
        <p14:creationId xmlns:p14="http://schemas.microsoft.com/office/powerpoint/2010/main" val="14912598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10"/>
          </p:nvPr>
        </p:nvSpPr>
        <p:spPr/>
        <p:txBody>
          <a:bodyPr/>
          <a:lstStyle/>
          <a:p>
            <a:fld id="{532D1D44-39A7-7742-89D9-8D944C3C7B64}" type="slidenum">
              <a:rPr lang="en-US" smtClean="0"/>
              <a:t>6</a:t>
            </a:fld>
            <a:endParaRPr lang="en-US"/>
          </a:p>
        </p:txBody>
      </p:sp>
    </p:spTree>
    <p:extLst>
      <p:ext uri="{BB962C8B-B14F-4D97-AF65-F5344CB8AC3E}">
        <p14:creationId xmlns:p14="http://schemas.microsoft.com/office/powerpoint/2010/main" val="251348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cs typeface="Calibri"/>
            </a:endParaRPr>
          </a:p>
        </p:txBody>
      </p:sp>
      <p:sp>
        <p:nvSpPr>
          <p:cNvPr id="4" name="Slide Number Placeholder 3"/>
          <p:cNvSpPr>
            <a:spLocks noGrp="1"/>
          </p:cNvSpPr>
          <p:nvPr>
            <p:ph type="sldNum" sz="quarter" idx="10"/>
          </p:nvPr>
        </p:nvSpPr>
        <p:spPr/>
        <p:txBody>
          <a:bodyPr/>
          <a:lstStyle/>
          <a:p>
            <a:fld id="{532D1D44-39A7-7742-89D9-8D944C3C7B64}" type="slidenum">
              <a:rPr lang="en-US" smtClean="0"/>
              <a:t>7</a:t>
            </a:fld>
            <a:endParaRPr lang="en-US"/>
          </a:p>
        </p:txBody>
      </p:sp>
    </p:spTree>
    <p:extLst>
      <p:ext uri="{BB962C8B-B14F-4D97-AF65-F5344CB8AC3E}">
        <p14:creationId xmlns:p14="http://schemas.microsoft.com/office/powerpoint/2010/main" val="14002453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cs typeface="Calibri"/>
            </a:endParaRPr>
          </a:p>
        </p:txBody>
      </p:sp>
      <p:sp>
        <p:nvSpPr>
          <p:cNvPr id="4" name="Slide Number Placeholder 3"/>
          <p:cNvSpPr>
            <a:spLocks noGrp="1"/>
          </p:cNvSpPr>
          <p:nvPr>
            <p:ph type="sldNum" sz="quarter" idx="10"/>
          </p:nvPr>
        </p:nvSpPr>
        <p:spPr/>
        <p:txBody>
          <a:bodyPr/>
          <a:lstStyle/>
          <a:p>
            <a:fld id="{532D1D44-39A7-7742-89D9-8D944C3C7B64}" type="slidenum">
              <a:rPr lang="en-US" smtClean="0"/>
              <a:t>8</a:t>
            </a:fld>
            <a:endParaRPr lang="en-US"/>
          </a:p>
        </p:txBody>
      </p:sp>
    </p:spTree>
    <p:extLst>
      <p:ext uri="{BB962C8B-B14F-4D97-AF65-F5344CB8AC3E}">
        <p14:creationId xmlns:p14="http://schemas.microsoft.com/office/powerpoint/2010/main" val="2748697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532D1D44-39A7-7742-89D9-8D944C3C7B64}" type="slidenum">
              <a:rPr lang="en-US" smtClean="0"/>
              <a:t>9</a:t>
            </a:fld>
            <a:endParaRPr lang="en-US"/>
          </a:p>
        </p:txBody>
      </p:sp>
    </p:spTree>
    <p:extLst>
      <p:ext uri="{BB962C8B-B14F-4D97-AF65-F5344CB8AC3E}">
        <p14:creationId xmlns:p14="http://schemas.microsoft.com/office/powerpoint/2010/main" val="784040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4B80A7E-2D73-1846-80D0-7B4FAB9B5A1F}" type="datetimeFigureOut">
              <a:rPr lang="en-US" smtClean="0"/>
              <a:pPr/>
              <a:t>6/25/2019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71785C-6EDF-AF4E-B180-3388543A021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B80A7E-2D73-1846-80D0-7B4FAB9B5A1F}" type="datetimeFigureOut">
              <a:rPr lang="en-US" smtClean="0"/>
              <a:pPr/>
              <a:t>6/25/2019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71785C-6EDF-AF4E-B180-3388543A021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B80A7E-2D73-1846-80D0-7B4FAB9B5A1F}" type="datetimeFigureOut">
              <a:rPr lang="en-US" smtClean="0"/>
              <a:pPr/>
              <a:t>6/25/2019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71785C-6EDF-AF4E-B180-3388543A021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4B80A7E-2D73-1846-80D0-7B4FAB9B5A1F}" type="datetimeFigureOut">
              <a:rPr lang="en-US" smtClean="0"/>
              <a:pPr/>
              <a:t>6/25/2019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71785C-6EDF-AF4E-B180-3388543A021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B80A7E-2D73-1846-80D0-7B4FAB9B5A1F}" type="datetimeFigureOut">
              <a:rPr lang="en-US" smtClean="0"/>
              <a:pPr/>
              <a:t>6/25/2019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71785C-6EDF-AF4E-B180-3388543A021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4B80A7E-2D73-1846-80D0-7B4FAB9B5A1F}" type="datetimeFigureOut">
              <a:rPr lang="en-US" smtClean="0"/>
              <a:pPr/>
              <a:t>6/25/2019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71785C-6EDF-AF4E-B180-3388543A021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4B80A7E-2D73-1846-80D0-7B4FAB9B5A1F}" type="datetimeFigureOut">
              <a:rPr lang="en-US" smtClean="0"/>
              <a:pPr/>
              <a:t>6/25/2019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71785C-6EDF-AF4E-B180-3388543A021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4B80A7E-2D73-1846-80D0-7B4FAB9B5A1F}" type="datetimeFigureOut">
              <a:rPr lang="en-US" smtClean="0"/>
              <a:pPr/>
              <a:t>6/25/2019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71785C-6EDF-AF4E-B180-3388543A021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B80A7E-2D73-1846-80D0-7B4FAB9B5A1F}" type="datetimeFigureOut">
              <a:rPr lang="en-US" smtClean="0"/>
              <a:pPr/>
              <a:t>6/25/2019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71785C-6EDF-AF4E-B180-3388543A021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4B80A7E-2D73-1846-80D0-7B4FAB9B5A1F}" type="datetimeFigureOut">
              <a:rPr lang="en-US" smtClean="0"/>
              <a:pPr/>
              <a:t>6/25/2019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71785C-6EDF-AF4E-B180-3388543A021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4B80A7E-2D73-1846-80D0-7B4FAB9B5A1F}" type="datetimeFigureOut">
              <a:rPr lang="en-US" smtClean="0"/>
              <a:pPr/>
              <a:t>6/25/2019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71785C-6EDF-AF4E-B180-3388543A021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B80A7E-2D73-1846-80D0-7B4FAB9B5A1F}" type="datetimeFigureOut">
              <a:rPr lang="en-US" smtClean="0"/>
              <a:pPr/>
              <a:t>6/25/2019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71785C-6EDF-AF4E-B180-3388543A021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tiff"/></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parentcenterhub.or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hyperlink" Target="https://lookaside.fbsbx.com/file/My%20disability.pptx?token=AWzDvtu0exy0ZHZkOCVWTJqkziZfMhpftQW8zvpwCSuLEvthoHnAHN-9Y2OrqRVS8O_bIQ_DJovfEJaEndGRW6ne8JGe9xwjrJUxVSAfnAB2aNlkPjnAGJYXr9_QdpdI-5Pr3wXRy1WUupq37Ft68s3ghOZcgsxZKllH9akjvyxK2XHqBG3RKyZS5PzZJO6rVROzORQFhXnwfdg0RUb9FlqN"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www.afb.org/Section.asp?Documentid=2962" TargetMode="External"/><Relationship Id="rId3" Type="http://schemas.openxmlformats.org/officeDocument/2006/relationships/hyperlink" Target="https://nfb.org/scholarships" TargetMode="External"/><Relationship Id="rId7" Type="http://schemas.openxmlformats.org/officeDocument/2006/relationships/hyperlink" Target="http://www.disabilityscholarships.us/disability-scholarships/unknown-blind-disability-christian-scholarship/289/"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www.lighthouseguild.org/programs-services/scholarships/" TargetMode="External"/><Relationship Id="rId5" Type="http://schemas.openxmlformats.org/officeDocument/2006/relationships/hyperlink" Target="http://www.bellaonline.com/articles/art28386.asp" TargetMode="External"/><Relationship Id="rId10" Type="http://schemas.openxmlformats.org/officeDocument/2006/relationships/image" Target="../media/image1.jpeg"/><Relationship Id="rId4" Type="http://schemas.openxmlformats.org/officeDocument/2006/relationships/hyperlink" Target="http://www.collegescholarships.org/scholarships/blind.htm" TargetMode="External"/><Relationship Id="rId9" Type="http://schemas.openxmlformats.org/officeDocument/2006/relationships/hyperlink" Target="https://www.learningally.org/NAA"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hadley.edu/"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3.tiff"/></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facebook.com/groups/1239982996028116/"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hyperlink" Target="http://www.lhon.org/living-with-lhon"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tiff"/></Relationships>
</file>

<file path=ppt/slides/_rels/slide3.xml.rels><?xml version="1.0" encoding="UTF-8" standalone="yes"?>
<Relationships xmlns="http://schemas.openxmlformats.org/package/2006/relationships"><Relationship Id="rId3" Type="http://schemas.openxmlformats.org/officeDocument/2006/relationships/hyperlink" Target="http://www.ed.gov/about/offices/list/ocr/504faq.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HONLogo tight.jpg"/>
          <p:cNvPicPr>
            <a:picLocks noChangeAspect="1"/>
          </p:cNvPicPr>
          <p:nvPr/>
        </p:nvPicPr>
        <p:blipFill>
          <a:blip r:embed="rId3"/>
          <a:stretch>
            <a:fillRect/>
          </a:stretch>
        </p:blipFill>
        <p:spPr>
          <a:xfrm>
            <a:off x="359196" y="216137"/>
            <a:ext cx="3688080" cy="1603248"/>
          </a:xfrm>
          <a:prstGeom prst="rect">
            <a:avLst/>
          </a:prstGeom>
        </p:spPr>
      </p:pic>
      <p:pic>
        <p:nvPicPr>
          <p:cNvPr id="4" name="Picture 3"/>
          <p:cNvPicPr>
            <a:picLocks noChangeAspect="1"/>
          </p:cNvPicPr>
          <p:nvPr/>
        </p:nvPicPr>
        <p:blipFill>
          <a:blip r:embed="rId4"/>
          <a:stretch>
            <a:fillRect/>
          </a:stretch>
        </p:blipFill>
        <p:spPr>
          <a:xfrm>
            <a:off x="6059487" y="216137"/>
            <a:ext cx="2698749" cy="1214437"/>
          </a:xfrm>
          <a:prstGeom prst="rect">
            <a:avLst/>
          </a:prstGeom>
        </p:spPr>
      </p:pic>
      <p:sp>
        <p:nvSpPr>
          <p:cNvPr id="5" name="Subtitle 2"/>
          <p:cNvSpPr>
            <a:spLocks noGrp="1"/>
          </p:cNvSpPr>
          <p:nvPr>
            <p:ph type="subTitle" idx="1"/>
          </p:nvPr>
        </p:nvSpPr>
        <p:spPr>
          <a:xfrm>
            <a:off x="1371600" y="3886200"/>
            <a:ext cx="6400800" cy="1752600"/>
          </a:xfrm>
        </p:spPr>
        <p:txBody>
          <a:bodyPr vert="horz" lIns="91440" tIns="45720" rIns="91440" bIns="45720" rtlCol="0" anchor="t">
            <a:normAutofit/>
          </a:bodyPr>
          <a:lstStyle/>
          <a:p>
            <a:r>
              <a:rPr lang="en-US" dirty="0">
                <a:solidFill>
                  <a:schemeClr val="tx2"/>
                </a:solidFill>
                <a:latin typeface="Calibri Light"/>
                <a:cs typeface="Calibri Light"/>
              </a:rPr>
              <a:t>Jennifer Malecha</a:t>
            </a:r>
            <a:endParaRPr lang="en-US" dirty="0">
              <a:solidFill>
                <a:schemeClr val="tx2"/>
              </a:solidFill>
              <a:latin typeface="Calibri Light" panose="020F0302020204030204" pitchFamily="34" charset="0"/>
              <a:cs typeface="Calibri Light" panose="020F0302020204030204" pitchFamily="34" charset="0"/>
            </a:endParaRPr>
          </a:p>
          <a:p>
            <a:r>
              <a:rPr lang="en-US" dirty="0">
                <a:solidFill>
                  <a:schemeClr val="tx2"/>
                </a:solidFill>
                <a:latin typeface="Calibri Light"/>
                <a:cs typeface="Calibri Light"/>
              </a:rPr>
              <a:t>June 29, 2019</a:t>
            </a:r>
            <a:endParaRPr lang="en-US" dirty="0">
              <a:solidFill>
                <a:schemeClr val="tx2"/>
              </a:solidFill>
              <a:latin typeface="Calibri Light" panose="020F0302020204030204" pitchFamily="34" charset="0"/>
              <a:cs typeface="Calibri Light" panose="020F0302020204030204" pitchFamily="34" charset="0"/>
            </a:endParaRPr>
          </a:p>
        </p:txBody>
      </p:sp>
      <p:sp>
        <p:nvSpPr>
          <p:cNvPr id="8" name="Title 1"/>
          <p:cNvSpPr>
            <a:spLocks noGrp="1"/>
          </p:cNvSpPr>
          <p:nvPr>
            <p:ph type="ctrTitle"/>
          </p:nvPr>
        </p:nvSpPr>
        <p:spPr>
          <a:xfrm>
            <a:off x="685800" y="2130425"/>
            <a:ext cx="7772400" cy="1470025"/>
          </a:xfrm>
        </p:spPr>
        <p:txBody>
          <a:bodyPr>
            <a:normAutofit/>
          </a:bodyPr>
          <a:lstStyle/>
          <a:p>
            <a:r>
              <a:rPr lang="en-US" sz="4800" dirty="0"/>
              <a:t>Living with LHON: </a:t>
            </a:r>
            <a:r>
              <a:rPr lang="en-US" sz="4800" b="1" dirty="0">
                <a:solidFill>
                  <a:srgbClr val="C00000"/>
                </a:solidFill>
              </a:rPr>
              <a:t>Education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880100" y="939800"/>
            <a:ext cx="184731" cy="369332"/>
          </a:xfrm>
          <a:prstGeom prst="rect">
            <a:avLst/>
          </a:prstGeom>
          <a:noFill/>
        </p:spPr>
        <p:txBody>
          <a:bodyPr wrap="none" rtlCol="0">
            <a:spAutoFit/>
          </a:bodyPr>
          <a:lstStyle/>
          <a:p>
            <a:endParaRPr lang="en-US" dirty="0"/>
          </a:p>
        </p:txBody>
      </p:sp>
      <p:sp>
        <p:nvSpPr>
          <p:cNvPr id="8" name="Subtitle 2"/>
          <p:cNvSpPr txBox="1">
            <a:spLocks/>
          </p:cNvSpPr>
          <p:nvPr/>
        </p:nvSpPr>
        <p:spPr>
          <a:xfrm>
            <a:off x="528637" y="1511299"/>
            <a:ext cx="8412050" cy="377507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
        <p:nvSpPr>
          <p:cNvPr id="9" name="Title 1"/>
          <p:cNvSpPr txBox="1">
            <a:spLocks/>
          </p:cNvSpPr>
          <p:nvPr/>
        </p:nvSpPr>
        <p:spPr>
          <a:xfrm>
            <a:off x="681037" y="316785"/>
            <a:ext cx="8260669" cy="544151"/>
          </a:xfrm>
          <a:prstGeom prst="rect">
            <a:avLst/>
          </a:prstGeom>
        </p:spPr>
        <p:txBody>
          <a:bodyPr vert="horz" lIns="91440" tIns="45720" rIns="91440" bIns="45720" rtlCol="0" anchor="ctr">
            <a:normAutofit fontScale="8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a:solidFill>
                  <a:srgbClr val="C00000"/>
                </a:solidFill>
              </a:rPr>
              <a:t>Elementary/High School</a:t>
            </a:r>
          </a:p>
        </p:txBody>
      </p:sp>
      <p:sp>
        <p:nvSpPr>
          <p:cNvPr id="10" name="Rectangle 9"/>
          <p:cNvSpPr/>
          <p:nvPr/>
        </p:nvSpPr>
        <p:spPr>
          <a:xfrm>
            <a:off x="0" y="0"/>
            <a:ext cx="9144000" cy="17742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2"/>
              </a:solidFill>
            </a:endParaRPr>
          </a:p>
        </p:txBody>
      </p:sp>
      <p:sp>
        <p:nvSpPr>
          <p:cNvPr id="2" name="Rectangle 1"/>
          <p:cNvSpPr/>
          <p:nvPr/>
        </p:nvSpPr>
        <p:spPr>
          <a:xfrm>
            <a:off x="238558" y="1006191"/>
            <a:ext cx="8695274" cy="6647974"/>
          </a:xfrm>
          <a:prstGeom prst="rect">
            <a:avLst/>
          </a:prstGeom>
        </p:spPr>
        <p:txBody>
          <a:bodyPr wrap="square" anchor="t">
            <a:spAutoFit/>
          </a:bodyPr>
          <a:lstStyle/>
          <a:p>
            <a:pPr algn="ctr"/>
            <a:r>
              <a:rPr lang="en-US" sz="2800" b="1" dirty="0">
                <a:latin typeface="Calibri"/>
                <a:ea typeface="Calibri" charset="0"/>
                <a:cs typeface="Calibri"/>
              </a:rPr>
              <a:t>Accommodations that may need to be addressed but not limited to in a 504 and can be added to an IEP</a:t>
            </a:r>
          </a:p>
          <a:p>
            <a:pPr algn="ctr"/>
            <a:endParaRPr lang="en-US" sz="2800" b="1" dirty="0">
              <a:latin typeface="Calibri"/>
              <a:ea typeface="Calibri" charset="0"/>
              <a:cs typeface="Calibri"/>
            </a:endParaRPr>
          </a:p>
          <a:p>
            <a:pPr marL="457200" indent="-457200">
              <a:buFont typeface="Arial"/>
              <a:buChar char="•"/>
            </a:pPr>
            <a:r>
              <a:rPr lang="en-US" sz="2600" b="1" dirty="0">
                <a:latin typeface="Calibri"/>
                <a:ea typeface="Calibri" charset="0"/>
                <a:cs typeface="Calibri"/>
              </a:rPr>
              <a:t>Extra time for homework</a:t>
            </a:r>
          </a:p>
          <a:p>
            <a:pPr marL="457200" indent="-457200">
              <a:buFont typeface="Arial"/>
              <a:buChar char="•"/>
            </a:pPr>
            <a:r>
              <a:rPr lang="en-US" sz="2600" b="1" dirty="0">
                <a:latin typeface="Calibri"/>
                <a:ea typeface="Calibri" charset="0"/>
                <a:cs typeface="Calibri"/>
              </a:rPr>
              <a:t>Larger font size (if it helps)</a:t>
            </a:r>
          </a:p>
          <a:p>
            <a:pPr marL="457200" indent="-457200">
              <a:buFont typeface="Arial"/>
              <a:buChar char="•"/>
            </a:pPr>
            <a:r>
              <a:rPr lang="en-US" sz="2600" b="1" dirty="0">
                <a:latin typeface="Calibri"/>
                <a:ea typeface="Calibri" charset="0"/>
                <a:cs typeface="Calibri"/>
              </a:rPr>
              <a:t>Frequent breaks – neck fatigue, eye strain, headache</a:t>
            </a:r>
          </a:p>
          <a:p>
            <a:pPr marL="457200" indent="-457200">
              <a:buFont typeface="Arial"/>
              <a:buChar char="•"/>
            </a:pPr>
            <a:r>
              <a:rPr lang="en-US" sz="2600" b="1" dirty="0">
                <a:latin typeface="Calibri"/>
                <a:ea typeface="Calibri" charset="0"/>
                <a:cs typeface="Calibri"/>
              </a:rPr>
              <a:t>Extra time for test</a:t>
            </a:r>
          </a:p>
          <a:p>
            <a:pPr marL="457200" indent="-457200">
              <a:buFont typeface="Arial"/>
              <a:buChar char="•"/>
            </a:pPr>
            <a:r>
              <a:rPr lang="en-US" sz="2600" b="1" dirty="0">
                <a:latin typeface="Calibri"/>
                <a:ea typeface="Calibri" charset="0"/>
                <a:cs typeface="Calibri"/>
              </a:rPr>
              <a:t>Test being read</a:t>
            </a:r>
          </a:p>
          <a:p>
            <a:pPr marL="457200" indent="-457200">
              <a:buFont typeface="Arial"/>
              <a:buChar char="•"/>
            </a:pPr>
            <a:r>
              <a:rPr lang="en-US" sz="2600" b="1" dirty="0">
                <a:latin typeface="Calibri"/>
                <a:ea typeface="Calibri" charset="0"/>
                <a:cs typeface="Calibri"/>
              </a:rPr>
              <a:t>Enlarged print/emailed form format homework/worksheets</a:t>
            </a:r>
            <a:endParaRPr lang="en-US" dirty="0"/>
          </a:p>
          <a:p>
            <a:pPr marL="457200" indent="-457200">
              <a:buFont typeface="Arial"/>
              <a:buChar char="•"/>
            </a:pPr>
            <a:r>
              <a:rPr lang="en-US" sz="2600" b="1" dirty="0">
                <a:latin typeface="Calibri"/>
                <a:ea typeface="Calibri" charset="0"/>
                <a:cs typeface="Calibri"/>
              </a:rPr>
              <a:t>Seat placement/extra desk space near an outlet</a:t>
            </a:r>
          </a:p>
          <a:p>
            <a:pPr marL="457200" indent="-457200">
              <a:buFont typeface="Arial"/>
              <a:buChar char="•"/>
            </a:pPr>
            <a:r>
              <a:rPr lang="en-US" sz="2600" b="1" dirty="0">
                <a:latin typeface="Calibri"/>
                <a:ea typeface="Calibri" charset="0"/>
                <a:cs typeface="Calibri"/>
              </a:rPr>
              <a:t>Audio Books/Assistive technology</a:t>
            </a:r>
          </a:p>
          <a:p>
            <a:pPr marL="457200" indent="-457200">
              <a:buFont typeface="Arial"/>
              <a:buChar char="•"/>
            </a:pPr>
            <a:r>
              <a:rPr lang="en-US" sz="2600" b="1" dirty="0">
                <a:latin typeface="Calibri"/>
                <a:ea typeface="Calibri" charset="0"/>
                <a:cs typeface="Calibri"/>
              </a:rPr>
              <a:t>EA (Education Assistant) helping</a:t>
            </a:r>
          </a:p>
          <a:p>
            <a:pPr marL="457200" indent="-457200">
              <a:buFont typeface="Arial"/>
              <a:buChar char="•"/>
            </a:pPr>
            <a:r>
              <a:rPr lang="en-US" sz="2600" b="1" dirty="0">
                <a:latin typeface="Calibri"/>
                <a:ea typeface="Calibri" charset="0"/>
                <a:cs typeface="Calibri"/>
              </a:rPr>
              <a:t>Early Hall passing if necessary</a:t>
            </a:r>
            <a:endParaRPr lang="en-US" sz="2600" b="1">
              <a:latin typeface="Calibri"/>
              <a:ea typeface="Calibri" charset="0"/>
              <a:cs typeface="Calibri" charset="0"/>
            </a:endParaRPr>
          </a:p>
          <a:p>
            <a:pPr marL="457200" indent="-457200">
              <a:buFont typeface="Arial"/>
              <a:buChar char="•"/>
            </a:pPr>
            <a:endParaRPr lang="en-US" sz="2600" b="1" dirty="0">
              <a:latin typeface="Calibri"/>
              <a:ea typeface="Calibri" charset="0"/>
              <a:cs typeface="Calibri" charset="0"/>
            </a:endParaRPr>
          </a:p>
          <a:p>
            <a:pPr marL="457200" indent="-457200">
              <a:buFont typeface="Arial"/>
              <a:buChar char="•"/>
            </a:pPr>
            <a:endParaRPr lang="en-US" sz="3000" b="1" dirty="0">
              <a:latin typeface="Calibri" charset="0"/>
              <a:ea typeface="Calibri" charset="0"/>
              <a:cs typeface="Calibri" charset="0"/>
            </a:endParaRPr>
          </a:p>
        </p:txBody>
      </p:sp>
      <p:pic>
        <p:nvPicPr>
          <p:cNvPr id="11" name="Picture 10" descr="LHONLogo tight.jpg"/>
          <p:cNvPicPr>
            <a:picLocks noChangeAspect="1"/>
          </p:cNvPicPr>
          <p:nvPr/>
        </p:nvPicPr>
        <p:blipFill>
          <a:blip r:embed="rId3"/>
          <a:stretch>
            <a:fillRect/>
          </a:stretch>
        </p:blipFill>
        <p:spPr>
          <a:xfrm>
            <a:off x="7259496" y="5902729"/>
            <a:ext cx="1672499" cy="727053"/>
          </a:xfrm>
          <a:prstGeom prst="rect">
            <a:avLst/>
          </a:prstGeom>
        </p:spPr>
      </p:pic>
    </p:spTree>
    <p:extLst>
      <p:ext uri="{BB962C8B-B14F-4D97-AF65-F5344CB8AC3E}">
        <p14:creationId xmlns:p14="http://schemas.microsoft.com/office/powerpoint/2010/main" val="1127550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880100" y="939800"/>
            <a:ext cx="184731" cy="369332"/>
          </a:xfrm>
          <a:prstGeom prst="rect">
            <a:avLst/>
          </a:prstGeom>
          <a:noFill/>
        </p:spPr>
        <p:txBody>
          <a:bodyPr wrap="none" rtlCol="0">
            <a:spAutoFit/>
          </a:bodyPr>
          <a:lstStyle/>
          <a:p>
            <a:endParaRPr lang="en-US" dirty="0"/>
          </a:p>
        </p:txBody>
      </p:sp>
      <p:sp>
        <p:nvSpPr>
          <p:cNvPr id="8" name="Subtitle 2"/>
          <p:cNvSpPr txBox="1">
            <a:spLocks/>
          </p:cNvSpPr>
          <p:nvPr/>
        </p:nvSpPr>
        <p:spPr>
          <a:xfrm>
            <a:off x="582299" y="1511299"/>
            <a:ext cx="8229600" cy="3775075"/>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defTabSz="914400">
              <a:spcBef>
                <a:spcPts val="0"/>
              </a:spcBef>
              <a:buNone/>
              <a:defRPr/>
            </a:pPr>
            <a:r>
              <a:rPr lang="en-US" sz="3000" b="1" i="1" dirty="0">
                <a:cs typeface="Calibri"/>
              </a:rPr>
              <a:t>An IEP is a personalized education plan, do not use this just to accommodate, but to help your child excel.</a:t>
            </a:r>
            <a:endParaRPr lang="en-US" sz="3000" b="1" dirty="0">
              <a:cs typeface="Calibri"/>
            </a:endParaRPr>
          </a:p>
          <a:p>
            <a:pPr marL="457200" indent="-457200" defTabSz="914400">
              <a:spcBef>
                <a:spcPts val="0"/>
              </a:spcBef>
              <a:defRPr/>
            </a:pPr>
            <a:r>
              <a:rPr lang="en-US" sz="3000" b="1" dirty="0">
                <a:cs typeface="Calibri"/>
              </a:rPr>
              <a:t>Self-Advocacy</a:t>
            </a:r>
          </a:p>
          <a:p>
            <a:pPr marL="457200" indent="-457200" defTabSz="914400">
              <a:spcBef>
                <a:spcPts val="0"/>
              </a:spcBef>
              <a:defRPr/>
            </a:pPr>
            <a:r>
              <a:rPr lang="en-US" sz="3000" b="1" dirty="0">
                <a:cs typeface="Calibri"/>
              </a:rPr>
              <a:t>Orientation and Mobility</a:t>
            </a:r>
          </a:p>
          <a:p>
            <a:pPr marL="457200" indent="-457200" defTabSz="914400">
              <a:spcBef>
                <a:spcPts val="0"/>
              </a:spcBef>
              <a:defRPr/>
            </a:pPr>
            <a:r>
              <a:rPr lang="en-US" sz="3000" b="1" dirty="0">
                <a:cs typeface="Calibri"/>
              </a:rPr>
              <a:t>White Cane Proficiency </a:t>
            </a:r>
          </a:p>
          <a:p>
            <a:pPr marL="457200" indent="-457200" defTabSz="914400">
              <a:spcBef>
                <a:spcPts val="0"/>
              </a:spcBef>
              <a:defRPr/>
            </a:pPr>
            <a:r>
              <a:rPr lang="en-US" sz="3000" b="1" dirty="0">
                <a:cs typeface="Calibri"/>
              </a:rPr>
              <a:t>Braille </a:t>
            </a:r>
          </a:p>
          <a:p>
            <a:pPr marL="457200" indent="-457200" defTabSz="914400">
              <a:spcBef>
                <a:spcPts val="0"/>
              </a:spcBef>
              <a:defRPr/>
            </a:pPr>
            <a:r>
              <a:rPr lang="en-US" sz="3000" b="1" dirty="0">
                <a:cs typeface="Calibri"/>
              </a:rPr>
              <a:t>Technology Training</a:t>
            </a:r>
          </a:p>
          <a:p>
            <a:pPr marL="457200" indent="-457200" defTabSz="914400">
              <a:spcBef>
                <a:spcPts val="0"/>
              </a:spcBef>
              <a:defRPr/>
            </a:pPr>
            <a:r>
              <a:rPr lang="en-US" sz="3000" b="1" dirty="0">
                <a:cs typeface="Calibri"/>
              </a:rPr>
              <a:t>Transition Services</a:t>
            </a:r>
          </a:p>
          <a:p>
            <a:pPr marL="0" indent="0" defTabSz="914400">
              <a:spcBef>
                <a:spcPts val="0"/>
              </a:spcBef>
              <a:buNone/>
              <a:defRPr/>
            </a:pPr>
            <a:r>
              <a:rPr lang="en-US" sz="2500" b="1" i="1" dirty="0">
                <a:cs typeface="Calibri"/>
              </a:rPr>
              <a:t>These goals have smaller benchmarks/or short term goals so your goal is more attainable. </a:t>
            </a:r>
            <a:endParaRPr lang="en-US" sz="2500" b="1" dirty="0">
              <a:cs typeface="Calibri"/>
            </a:endParaRPr>
          </a:p>
          <a:p>
            <a:pPr marL="457200" indent="-457200" defTabSz="914400">
              <a:spcBef>
                <a:spcPts val="0"/>
              </a:spcBef>
              <a:defRPr/>
            </a:pPr>
            <a:endParaRPr lang="en-US" sz="3000" b="1" dirty="0">
              <a:cs typeface="Calibri"/>
            </a:endParaRPr>
          </a:p>
        </p:txBody>
      </p:sp>
      <p:sp>
        <p:nvSpPr>
          <p:cNvPr id="9" name="Title 1"/>
          <p:cNvSpPr txBox="1">
            <a:spLocks/>
          </p:cNvSpPr>
          <p:nvPr/>
        </p:nvSpPr>
        <p:spPr>
          <a:xfrm>
            <a:off x="681037" y="52070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a:solidFill>
                  <a:srgbClr val="C00000"/>
                </a:solidFill>
                <a:cs typeface="Calibri"/>
              </a:rPr>
              <a:t>Possible Goals for an IEP</a:t>
            </a:r>
          </a:p>
        </p:txBody>
      </p:sp>
      <p:sp>
        <p:nvSpPr>
          <p:cNvPr id="10" name="Rectangle 9"/>
          <p:cNvSpPr/>
          <p:nvPr/>
        </p:nvSpPr>
        <p:spPr>
          <a:xfrm>
            <a:off x="0" y="0"/>
            <a:ext cx="9144000" cy="17742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2"/>
              </a:solidFill>
            </a:endParaRPr>
          </a:p>
        </p:txBody>
      </p:sp>
      <p:sp>
        <p:nvSpPr>
          <p:cNvPr id="2" name="Rectangle 1"/>
          <p:cNvSpPr/>
          <p:nvPr/>
        </p:nvSpPr>
        <p:spPr>
          <a:xfrm>
            <a:off x="681036" y="1720710"/>
            <a:ext cx="7599363" cy="1477328"/>
          </a:xfrm>
          <a:prstGeom prst="rect">
            <a:avLst/>
          </a:prstGeom>
        </p:spPr>
        <p:txBody>
          <a:bodyPr wrap="square" anchor="t">
            <a:spAutoFit/>
          </a:bodyPr>
          <a:lstStyle/>
          <a:p>
            <a:endParaRPr lang="en-US" sz="3000" b="1" dirty="0">
              <a:latin typeface="Calibri" charset="0"/>
              <a:ea typeface="Calibri" charset="0"/>
              <a:cs typeface="Calibri" charset="0"/>
            </a:endParaRPr>
          </a:p>
          <a:p>
            <a:endParaRPr lang="en-US" sz="3000" b="1" dirty="0">
              <a:latin typeface="Calibri" charset="0"/>
              <a:ea typeface="Calibri" charset="0"/>
              <a:cs typeface="Calibri" charset="0"/>
            </a:endParaRPr>
          </a:p>
          <a:p>
            <a:endParaRPr lang="en-US" sz="3000" b="1" dirty="0">
              <a:latin typeface="Calibri" charset="0"/>
              <a:ea typeface="Calibri" charset="0"/>
              <a:cs typeface="Calibri" charset="0"/>
            </a:endParaRPr>
          </a:p>
        </p:txBody>
      </p:sp>
      <p:pic>
        <p:nvPicPr>
          <p:cNvPr id="11" name="Picture 10" descr="LHONLogo tight.jpg"/>
          <p:cNvPicPr>
            <a:picLocks noChangeAspect="1"/>
          </p:cNvPicPr>
          <p:nvPr/>
        </p:nvPicPr>
        <p:blipFill>
          <a:blip r:embed="rId3"/>
          <a:stretch>
            <a:fillRect/>
          </a:stretch>
        </p:blipFill>
        <p:spPr>
          <a:xfrm>
            <a:off x="7452679" y="6128109"/>
            <a:ext cx="1672499" cy="727053"/>
          </a:xfrm>
          <a:prstGeom prst="rect">
            <a:avLst/>
          </a:prstGeom>
        </p:spPr>
      </p:pic>
    </p:spTree>
    <p:extLst>
      <p:ext uri="{BB962C8B-B14F-4D97-AF65-F5344CB8AC3E}">
        <p14:creationId xmlns:p14="http://schemas.microsoft.com/office/powerpoint/2010/main" val="6667123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880100" y="939800"/>
            <a:ext cx="184731" cy="369332"/>
          </a:xfrm>
          <a:prstGeom prst="rect">
            <a:avLst/>
          </a:prstGeom>
          <a:noFill/>
        </p:spPr>
        <p:txBody>
          <a:bodyPr wrap="none" rtlCol="0">
            <a:spAutoFit/>
          </a:bodyPr>
          <a:lstStyle/>
          <a:p>
            <a:endParaRPr lang="en-US" dirty="0"/>
          </a:p>
        </p:txBody>
      </p:sp>
      <p:sp>
        <p:nvSpPr>
          <p:cNvPr id="8" name="Subtitle 2"/>
          <p:cNvSpPr txBox="1">
            <a:spLocks/>
          </p:cNvSpPr>
          <p:nvPr/>
        </p:nvSpPr>
        <p:spPr>
          <a:xfrm>
            <a:off x="528637" y="1511299"/>
            <a:ext cx="8229600" cy="377507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
        <p:nvSpPr>
          <p:cNvPr id="9" name="Title 1"/>
          <p:cNvSpPr txBox="1">
            <a:spLocks/>
          </p:cNvSpPr>
          <p:nvPr/>
        </p:nvSpPr>
        <p:spPr>
          <a:xfrm>
            <a:off x="584445" y="387357"/>
            <a:ext cx="8229600" cy="184727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4000" dirty="0">
                <a:solidFill>
                  <a:srgbClr val="C00000"/>
                </a:solidFill>
              </a:rPr>
              <a:t>Teacher of the Visually Impaired (TVI) </a:t>
            </a:r>
            <a:endParaRPr lang="en-US" dirty="0">
              <a:solidFill>
                <a:srgbClr val="C00000"/>
              </a:solidFill>
              <a:cs typeface="Calibri"/>
            </a:endParaRPr>
          </a:p>
        </p:txBody>
      </p:sp>
      <p:sp>
        <p:nvSpPr>
          <p:cNvPr id="10" name="Rectangle 9"/>
          <p:cNvSpPr/>
          <p:nvPr/>
        </p:nvSpPr>
        <p:spPr>
          <a:xfrm>
            <a:off x="0" y="0"/>
            <a:ext cx="9144000" cy="17742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2"/>
              </a:solidFill>
            </a:endParaRPr>
          </a:p>
        </p:txBody>
      </p:sp>
      <p:sp>
        <p:nvSpPr>
          <p:cNvPr id="11" name="Rectangle 10"/>
          <p:cNvSpPr/>
          <p:nvPr/>
        </p:nvSpPr>
        <p:spPr>
          <a:xfrm>
            <a:off x="451428" y="1218401"/>
            <a:ext cx="7922636" cy="6555641"/>
          </a:xfrm>
          <a:prstGeom prst="rect">
            <a:avLst/>
          </a:prstGeom>
        </p:spPr>
        <p:txBody>
          <a:bodyPr wrap="square" anchor="t">
            <a:spAutoFit/>
          </a:bodyPr>
          <a:lstStyle/>
          <a:p>
            <a:pPr marL="457200" indent="-457200">
              <a:buFont typeface="Arial"/>
              <a:buChar char="•"/>
            </a:pPr>
            <a:endParaRPr lang="en-US" sz="3000" b="1" dirty="0" err="1">
              <a:cs typeface="Calibri"/>
            </a:endParaRPr>
          </a:p>
          <a:p>
            <a:pPr marL="457200" indent="-457200">
              <a:buFont typeface="Arial"/>
              <a:buChar char="•"/>
            </a:pPr>
            <a:endParaRPr lang="en-US" sz="3000" b="1" dirty="0" err="1">
              <a:cs typeface="Calibri"/>
            </a:endParaRPr>
          </a:p>
          <a:p>
            <a:pPr marL="457200" indent="-457200">
              <a:buFont typeface="Arial"/>
              <a:buChar char="•"/>
            </a:pPr>
            <a:r>
              <a:rPr lang="en-US" sz="3000" b="1" dirty="0">
                <a:cs typeface="Calibri"/>
              </a:rPr>
              <a:t>Assess and help with accommodations</a:t>
            </a:r>
          </a:p>
          <a:p>
            <a:pPr marL="457200" indent="-457200">
              <a:buFont typeface="Arial"/>
              <a:buChar char="•"/>
            </a:pPr>
            <a:r>
              <a:rPr lang="en-US" sz="3000" b="1" dirty="0">
                <a:cs typeface="Calibri"/>
              </a:rPr>
              <a:t>May be trained in orientation and mobility to train your student</a:t>
            </a:r>
          </a:p>
          <a:p>
            <a:pPr marL="457200" indent="-457200">
              <a:buFont typeface="Arial"/>
              <a:buChar char="•"/>
            </a:pPr>
            <a:r>
              <a:rPr lang="en-US" sz="3000" b="1" dirty="0">
                <a:cs typeface="Calibri"/>
              </a:rPr>
              <a:t>May be able to teach Braille to your student</a:t>
            </a:r>
          </a:p>
          <a:p>
            <a:pPr marL="457200" indent="-457200">
              <a:buFont typeface="Arial"/>
              <a:buChar char="•"/>
            </a:pPr>
            <a:r>
              <a:rPr lang="en-US" sz="3000" b="1" dirty="0">
                <a:cs typeface="Calibri"/>
              </a:rPr>
              <a:t>Part of the IEP team</a:t>
            </a:r>
          </a:p>
          <a:p>
            <a:pPr marL="457200" indent="-457200">
              <a:buFont typeface="Arial"/>
              <a:buChar char="•"/>
            </a:pPr>
            <a:r>
              <a:rPr lang="en-US" sz="3000" b="1" dirty="0">
                <a:cs typeface="Calibri"/>
              </a:rPr>
              <a:t>Knows what kind of technology will be suitable </a:t>
            </a:r>
          </a:p>
          <a:p>
            <a:pPr marL="457200" indent="-457200">
              <a:buFont typeface="Arial"/>
              <a:buChar char="•"/>
            </a:pPr>
            <a:r>
              <a:rPr lang="en-US" sz="3000" b="1" dirty="0">
                <a:cs typeface="Calibri"/>
              </a:rPr>
              <a:t>Helps advocate for the accommodations and technology needs</a:t>
            </a:r>
          </a:p>
          <a:p>
            <a:pPr marL="457200" indent="-457200">
              <a:buFont typeface="Arial"/>
              <a:buChar char="•"/>
            </a:pPr>
            <a:endParaRPr lang="en-US" sz="3000" b="1" dirty="0">
              <a:cs typeface="Calibri"/>
            </a:endParaRPr>
          </a:p>
          <a:p>
            <a:pPr marL="457200" indent="-457200">
              <a:buFont typeface="Arial"/>
              <a:buChar char="•"/>
            </a:pPr>
            <a:endParaRPr lang="en-US" sz="3000" b="1" dirty="0">
              <a:cs typeface="Calibri"/>
            </a:endParaRPr>
          </a:p>
          <a:p>
            <a:endParaRPr lang="en-US" sz="3000" b="1" dirty="0">
              <a:cs typeface="Calibri"/>
            </a:endParaRPr>
          </a:p>
        </p:txBody>
      </p:sp>
      <p:pic>
        <p:nvPicPr>
          <p:cNvPr id="12" name="Picture 11" descr="LHONLogo tight.jpg"/>
          <p:cNvPicPr>
            <a:picLocks noChangeAspect="1"/>
          </p:cNvPicPr>
          <p:nvPr/>
        </p:nvPicPr>
        <p:blipFill>
          <a:blip r:embed="rId3"/>
          <a:stretch>
            <a:fillRect/>
          </a:stretch>
        </p:blipFill>
        <p:spPr>
          <a:xfrm>
            <a:off x="7259496" y="5902729"/>
            <a:ext cx="1672499" cy="727053"/>
          </a:xfrm>
          <a:prstGeom prst="rect">
            <a:avLst/>
          </a:prstGeom>
        </p:spPr>
      </p:pic>
    </p:spTree>
    <p:extLst>
      <p:ext uri="{BB962C8B-B14F-4D97-AF65-F5344CB8AC3E}">
        <p14:creationId xmlns:p14="http://schemas.microsoft.com/office/powerpoint/2010/main" val="16969140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880100" y="939800"/>
            <a:ext cx="184731" cy="369332"/>
          </a:xfrm>
          <a:prstGeom prst="rect">
            <a:avLst/>
          </a:prstGeom>
          <a:noFill/>
        </p:spPr>
        <p:txBody>
          <a:bodyPr wrap="none" rtlCol="0">
            <a:spAutoFit/>
          </a:bodyPr>
          <a:lstStyle/>
          <a:p>
            <a:endParaRPr lang="en-US" dirty="0"/>
          </a:p>
        </p:txBody>
      </p:sp>
      <p:sp>
        <p:nvSpPr>
          <p:cNvPr id="8" name="Subtitle 2"/>
          <p:cNvSpPr txBox="1">
            <a:spLocks/>
          </p:cNvSpPr>
          <p:nvPr/>
        </p:nvSpPr>
        <p:spPr>
          <a:xfrm>
            <a:off x="528637" y="1511299"/>
            <a:ext cx="8229600" cy="377507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
        <p:nvSpPr>
          <p:cNvPr id="9" name="Title 1"/>
          <p:cNvSpPr txBox="1">
            <a:spLocks/>
          </p:cNvSpPr>
          <p:nvPr/>
        </p:nvSpPr>
        <p:spPr>
          <a:xfrm>
            <a:off x="584445" y="-518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a:solidFill>
                  <a:srgbClr val="C00000"/>
                </a:solidFill>
              </a:rPr>
              <a:t>Accessing Information</a:t>
            </a:r>
            <a:endParaRPr lang="en-US" dirty="0">
              <a:solidFill>
                <a:srgbClr val="C00000"/>
              </a:solidFill>
              <a:cs typeface="Calibri"/>
            </a:endParaRPr>
          </a:p>
        </p:txBody>
      </p:sp>
      <p:sp>
        <p:nvSpPr>
          <p:cNvPr id="10" name="Rectangle 9"/>
          <p:cNvSpPr/>
          <p:nvPr/>
        </p:nvSpPr>
        <p:spPr>
          <a:xfrm>
            <a:off x="0" y="0"/>
            <a:ext cx="9144000" cy="17742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2"/>
              </a:solidFill>
            </a:endParaRPr>
          </a:p>
        </p:txBody>
      </p:sp>
      <p:sp>
        <p:nvSpPr>
          <p:cNvPr id="11" name="Rectangle 10"/>
          <p:cNvSpPr/>
          <p:nvPr/>
        </p:nvSpPr>
        <p:spPr>
          <a:xfrm>
            <a:off x="359065" y="883584"/>
            <a:ext cx="7599363" cy="6555641"/>
          </a:xfrm>
          <a:prstGeom prst="rect">
            <a:avLst/>
          </a:prstGeom>
        </p:spPr>
        <p:txBody>
          <a:bodyPr wrap="square" anchor="t">
            <a:spAutoFit/>
          </a:bodyPr>
          <a:lstStyle/>
          <a:p>
            <a:pPr marL="457200" indent="-457200">
              <a:buFont typeface="Arial"/>
              <a:buChar char="•"/>
            </a:pPr>
            <a:r>
              <a:rPr lang="en-US" sz="3000" b="1" dirty="0">
                <a:cs typeface="Calibri"/>
              </a:rPr>
              <a:t>Support</a:t>
            </a:r>
          </a:p>
          <a:p>
            <a:pPr marL="914400" lvl="1" indent="-457200">
              <a:buFont typeface="Arial"/>
              <a:buChar char="•"/>
            </a:pPr>
            <a:r>
              <a:rPr lang="en-US" sz="3000" b="1" dirty="0">
                <a:cs typeface="Calibri"/>
              </a:rPr>
              <a:t>Readers, scribes</a:t>
            </a:r>
          </a:p>
          <a:p>
            <a:pPr marL="914400" lvl="1" indent="-457200">
              <a:buFont typeface="Arial"/>
              <a:buChar char="•"/>
            </a:pPr>
            <a:r>
              <a:rPr lang="en-US" sz="3000" b="1" dirty="0">
                <a:cs typeface="Calibri"/>
              </a:rPr>
              <a:t>Parents, other students</a:t>
            </a:r>
          </a:p>
          <a:p>
            <a:pPr marL="457200" indent="-457200">
              <a:buFont typeface="Arial"/>
              <a:buChar char="•"/>
            </a:pPr>
            <a:r>
              <a:rPr lang="en-US" sz="3000" b="1" dirty="0">
                <a:cs typeface="Calibri"/>
              </a:rPr>
              <a:t>Magnification</a:t>
            </a:r>
          </a:p>
          <a:p>
            <a:pPr marL="914400" lvl="1" indent="-457200">
              <a:buFont typeface="Arial"/>
              <a:buChar char="•"/>
            </a:pPr>
            <a:r>
              <a:rPr lang="en-US" sz="3000" b="1" dirty="0">
                <a:cs typeface="Calibri"/>
              </a:rPr>
              <a:t>Ruby</a:t>
            </a:r>
          </a:p>
          <a:p>
            <a:pPr marL="914400" lvl="1" indent="-457200">
              <a:buFont typeface="Arial"/>
              <a:buChar char="•"/>
            </a:pPr>
            <a:r>
              <a:rPr lang="en-US" sz="3000" b="1" dirty="0">
                <a:cs typeface="Calibri"/>
              </a:rPr>
              <a:t>Portable CCTV's (</a:t>
            </a:r>
            <a:r>
              <a:rPr lang="en-US" sz="3000" b="1" dirty="0" err="1">
                <a:cs typeface="Calibri"/>
              </a:rPr>
              <a:t>VisioBook</a:t>
            </a:r>
            <a:r>
              <a:rPr lang="en-US" sz="3000" b="1" dirty="0">
                <a:cs typeface="Calibri"/>
              </a:rPr>
              <a:t>, Connect 12 Electronic Magnifier, etc.) </a:t>
            </a:r>
          </a:p>
          <a:p>
            <a:pPr marL="914400" lvl="1" indent="-457200">
              <a:buFont typeface="Arial"/>
              <a:buChar char="•"/>
            </a:pPr>
            <a:r>
              <a:rPr lang="en-US" sz="3000" b="1" dirty="0">
                <a:cs typeface="Calibri"/>
              </a:rPr>
              <a:t>Talking rulers/Talking calculators</a:t>
            </a:r>
          </a:p>
          <a:p>
            <a:pPr marL="457200" indent="-457200">
              <a:buFont typeface="Arial"/>
              <a:buChar char="•"/>
            </a:pPr>
            <a:r>
              <a:rPr lang="en-US" sz="3000" b="1" dirty="0" err="1">
                <a:cs typeface="Calibri"/>
              </a:rPr>
              <a:t>VoiceOver</a:t>
            </a:r>
            <a:endParaRPr lang="en-US" sz="3000" b="1" dirty="0">
              <a:cs typeface="Calibri"/>
            </a:endParaRPr>
          </a:p>
          <a:p>
            <a:pPr marL="457200" indent="-457200">
              <a:buFont typeface="Arial"/>
              <a:buChar char="•"/>
            </a:pPr>
            <a:r>
              <a:rPr lang="en-US" sz="3000" b="1" dirty="0">
                <a:cs typeface="Calibri"/>
              </a:rPr>
              <a:t>JAWS</a:t>
            </a:r>
          </a:p>
          <a:p>
            <a:pPr marL="457200" indent="-457200">
              <a:buFont typeface="Arial"/>
              <a:buChar char="•"/>
            </a:pPr>
            <a:r>
              <a:rPr lang="en-US" sz="3000" b="1" dirty="0">
                <a:cs typeface="Calibri"/>
              </a:rPr>
              <a:t>Braille</a:t>
            </a:r>
          </a:p>
          <a:p>
            <a:pPr marL="457200" indent="-457200">
              <a:buFont typeface="Arial"/>
              <a:buChar char="•"/>
            </a:pPr>
            <a:r>
              <a:rPr lang="en-US" sz="3000" b="1" dirty="0" err="1">
                <a:cs typeface="Calibri"/>
              </a:rPr>
              <a:t>Bookshare</a:t>
            </a:r>
            <a:endParaRPr lang="en-US" sz="3000" b="1" dirty="0">
              <a:cs typeface="Calibri"/>
            </a:endParaRPr>
          </a:p>
          <a:p>
            <a:pPr marL="457200" indent="-457200">
              <a:buFont typeface="Arial"/>
              <a:buChar char="•"/>
            </a:pPr>
            <a:r>
              <a:rPr lang="en-US" sz="3000" b="1" dirty="0">
                <a:cs typeface="Calibri"/>
              </a:rPr>
              <a:t>iPad/iPhone with assistive Apps</a:t>
            </a:r>
            <a:endParaRPr lang="en-US" dirty="0"/>
          </a:p>
          <a:p>
            <a:endParaRPr lang="en-US" sz="3000" b="1" dirty="0">
              <a:cs typeface="Calibri"/>
            </a:endParaRPr>
          </a:p>
        </p:txBody>
      </p:sp>
      <p:pic>
        <p:nvPicPr>
          <p:cNvPr id="12" name="Picture 11" descr="LHONLogo tight.jpg"/>
          <p:cNvPicPr>
            <a:picLocks noChangeAspect="1"/>
          </p:cNvPicPr>
          <p:nvPr/>
        </p:nvPicPr>
        <p:blipFill>
          <a:blip r:embed="rId3"/>
          <a:stretch>
            <a:fillRect/>
          </a:stretch>
        </p:blipFill>
        <p:spPr>
          <a:xfrm>
            <a:off x="7259496" y="5902729"/>
            <a:ext cx="1672499" cy="727053"/>
          </a:xfrm>
          <a:prstGeom prst="rect">
            <a:avLst/>
          </a:prstGeom>
        </p:spPr>
      </p:pic>
    </p:spTree>
    <p:extLst>
      <p:ext uri="{BB962C8B-B14F-4D97-AF65-F5344CB8AC3E}">
        <p14:creationId xmlns:p14="http://schemas.microsoft.com/office/powerpoint/2010/main" val="6980212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880100" y="939800"/>
            <a:ext cx="184731" cy="369332"/>
          </a:xfrm>
          <a:prstGeom prst="rect">
            <a:avLst/>
          </a:prstGeom>
          <a:noFill/>
        </p:spPr>
        <p:txBody>
          <a:bodyPr wrap="none" rtlCol="0">
            <a:spAutoFit/>
          </a:bodyPr>
          <a:lstStyle/>
          <a:p>
            <a:endParaRPr lang="en-US" dirty="0"/>
          </a:p>
        </p:txBody>
      </p:sp>
      <p:sp>
        <p:nvSpPr>
          <p:cNvPr id="8" name="Subtitle 2"/>
          <p:cNvSpPr txBox="1">
            <a:spLocks/>
          </p:cNvSpPr>
          <p:nvPr/>
        </p:nvSpPr>
        <p:spPr>
          <a:xfrm>
            <a:off x="528637" y="1511299"/>
            <a:ext cx="8229600" cy="377507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
        <p:nvSpPr>
          <p:cNvPr id="9" name="Title 1"/>
          <p:cNvSpPr txBox="1">
            <a:spLocks/>
          </p:cNvSpPr>
          <p:nvPr/>
        </p:nvSpPr>
        <p:spPr>
          <a:xfrm>
            <a:off x="681037" y="52070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a:solidFill>
                  <a:srgbClr val="C00000"/>
                </a:solidFill>
              </a:rPr>
              <a:t>Standardized Testing</a:t>
            </a:r>
          </a:p>
        </p:txBody>
      </p:sp>
      <p:sp>
        <p:nvSpPr>
          <p:cNvPr id="10" name="Rectangle 9"/>
          <p:cNvSpPr/>
          <p:nvPr/>
        </p:nvSpPr>
        <p:spPr>
          <a:xfrm>
            <a:off x="0" y="0"/>
            <a:ext cx="9144000" cy="17742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2"/>
              </a:solidFill>
            </a:endParaRPr>
          </a:p>
        </p:txBody>
      </p:sp>
      <p:sp>
        <p:nvSpPr>
          <p:cNvPr id="11" name="Rectangle 10"/>
          <p:cNvSpPr/>
          <p:nvPr/>
        </p:nvSpPr>
        <p:spPr>
          <a:xfrm>
            <a:off x="359065" y="1409471"/>
            <a:ext cx="7599363" cy="2862322"/>
          </a:xfrm>
          <a:prstGeom prst="rect">
            <a:avLst/>
          </a:prstGeom>
        </p:spPr>
        <p:txBody>
          <a:bodyPr wrap="square" anchor="t">
            <a:spAutoFit/>
          </a:bodyPr>
          <a:lstStyle/>
          <a:p>
            <a:pPr marL="457200" indent="-457200">
              <a:buFont typeface="Arial"/>
              <a:buChar char="•"/>
            </a:pPr>
            <a:r>
              <a:rPr lang="en-US" sz="3000" b="1" dirty="0">
                <a:latin typeface="Calibri"/>
                <a:ea typeface="Calibri" charset="0"/>
                <a:cs typeface="Calibri"/>
              </a:rPr>
              <a:t>Accommodations needed for VI test-takers</a:t>
            </a:r>
          </a:p>
          <a:p>
            <a:pPr marL="457200" indent="-457200">
              <a:buFont typeface="Arial"/>
              <a:buChar char="•"/>
            </a:pPr>
            <a:r>
              <a:rPr lang="en-US" sz="3000" b="1" dirty="0">
                <a:cs typeface="Calibri"/>
              </a:rPr>
              <a:t>ACT/SAT Test accommodations must be requested in writing and approved.</a:t>
            </a:r>
            <a:endParaRPr lang="en-US" b="1" dirty="0">
              <a:cs typeface="Calibri"/>
            </a:endParaRPr>
          </a:p>
          <a:p>
            <a:pPr marL="457200" indent="-457200">
              <a:buFont typeface="Arial"/>
              <a:buChar char="•"/>
            </a:pPr>
            <a:r>
              <a:rPr lang="en-US" sz="3000" b="1" dirty="0">
                <a:cs typeface="Calibri"/>
              </a:rPr>
              <a:t>State Testing accommodations can be made and requested.</a:t>
            </a:r>
          </a:p>
          <a:p>
            <a:pPr marL="457200" indent="-457200">
              <a:buFont typeface="Arial"/>
              <a:buChar char="•"/>
            </a:pPr>
            <a:endParaRPr lang="en-US" sz="3000" b="1" dirty="0">
              <a:cs typeface="Calibri"/>
            </a:endParaRPr>
          </a:p>
        </p:txBody>
      </p:sp>
      <p:pic>
        <p:nvPicPr>
          <p:cNvPr id="12" name="Picture 11" descr="LHONLogo tight.jpg"/>
          <p:cNvPicPr>
            <a:picLocks noChangeAspect="1"/>
          </p:cNvPicPr>
          <p:nvPr/>
        </p:nvPicPr>
        <p:blipFill>
          <a:blip r:embed="rId3"/>
          <a:stretch>
            <a:fillRect/>
          </a:stretch>
        </p:blipFill>
        <p:spPr>
          <a:xfrm>
            <a:off x="7259496" y="5902729"/>
            <a:ext cx="1672499" cy="727053"/>
          </a:xfrm>
          <a:prstGeom prst="rect">
            <a:avLst/>
          </a:prstGeom>
        </p:spPr>
      </p:pic>
    </p:spTree>
    <p:extLst>
      <p:ext uri="{BB962C8B-B14F-4D97-AF65-F5344CB8AC3E}">
        <p14:creationId xmlns:p14="http://schemas.microsoft.com/office/powerpoint/2010/main" val="14385713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637" y="368300"/>
            <a:ext cx="8229600" cy="1143000"/>
          </a:xfrm>
        </p:spPr>
        <p:txBody>
          <a:bodyPr>
            <a:normAutofit/>
          </a:bodyPr>
          <a:lstStyle/>
          <a:p>
            <a:pPr algn="l"/>
            <a:r>
              <a:rPr lang="en-US" dirty="0">
                <a:solidFill>
                  <a:srgbClr val="C00000"/>
                </a:solidFill>
                <a:cs typeface="Calibri"/>
              </a:rPr>
              <a:t>Schools for the Blind</a:t>
            </a:r>
            <a:endParaRPr lang="en-US" dirty="0">
              <a:cs typeface="Calibri"/>
            </a:endParaRPr>
          </a:p>
        </p:txBody>
      </p:sp>
      <p:sp>
        <p:nvSpPr>
          <p:cNvPr id="3" name="TextBox 2"/>
          <p:cNvSpPr txBox="1"/>
          <p:nvPr/>
        </p:nvSpPr>
        <p:spPr>
          <a:xfrm>
            <a:off x="5880100" y="939800"/>
            <a:ext cx="184731" cy="369332"/>
          </a:xfrm>
          <a:prstGeom prst="rect">
            <a:avLst/>
          </a:prstGeom>
          <a:noFill/>
        </p:spPr>
        <p:txBody>
          <a:bodyPr wrap="none" rtlCol="0">
            <a:spAutoFit/>
          </a:bodyPr>
          <a:lstStyle/>
          <a:p>
            <a:endParaRPr lang="en-US" dirty="0"/>
          </a:p>
        </p:txBody>
      </p:sp>
      <p:sp>
        <p:nvSpPr>
          <p:cNvPr id="9" name="Rectangle 8"/>
          <p:cNvSpPr/>
          <p:nvPr/>
        </p:nvSpPr>
        <p:spPr>
          <a:xfrm>
            <a:off x="0" y="0"/>
            <a:ext cx="9144000" cy="17742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2"/>
              </a:solidFill>
            </a:endParaRPr>
          </a:p>
        </p:txBody>
      </p:sp>
      <p:sp>
        <p:nvSpPr>
          <p:cNvPr id="5" name="Rectangle 4"/>
          <p:cNvSpPr/>
          <p:nvPr/>
        </p:nvSpPr>
        <p:spPr>
          <a:xfrm>
            <a:off x="480612" y="1302516"/>
            <a:ext cx="7772400" cy="1384995"/>
          </a:xfrm>
          <a:prstGeom prst="rect">
            <a:avLst/>
          </a:prstGeom>
        </p:spPr>
        <p:txBody>
          <a:bodyPr wrap="square" anchor="t">
            <a:spAutoFit/>
          </a:bodyPr>
          <a:lstStyle/>
          <a:p>
            <a:pPr fontAlgn="base"/>
            <a:endParaRPr lang="en-US" sz="2800" dirty="0">
              <a:latin typeface="Calibri" charset="0"/>
              <a:ea typeface="Calibri" charset="0"/>
              <a:cs typeface="Calibri" charset="0"/>
            </a:endParaRPr>
          </a:p>
          <a:p>
            <a:endParaRPr lang="en-US" sz="2800" dirty="0">
              <a:latin typeface="Calibri" charset="0"/>
              <a:ea typeface="Calibri" charset="0"/>
              <a:cs typeface="Calibri" charset="0"/>
            </a:endParaRPr>
          </a:p>
          <a:p>
            <a:endParaRPr lang="en-US" sz="2800" b="1" dirty="0">
              <a:latin typeface="Calibri" charset="0"/>
              <a:ea typeface="Calibri" charset="0"/>
              <a:cs typeface="Calibri"/>
            </a:endParaRPr>
          </a:p>
        </p:txBody>
      </p:sp>
      <p:pic>
        <p:nvPicPr>
          <p:cNvPr id="8" name="Picture 7" descr="LHONLogo tight.jpg"/>
          <p:cNvPicPr>
            <a:picLocks noChangeAspect="1"/>
          </p:cNvPicPr>
          <p:nvPr/>
        </p:nvPicPr>
        <p:blipFill>
          <a:blip r:embed="rId3"/>
          <a:stretch>
            <a:fillRect/>
          </a:stretch>
        </p:blipFill>
        <p:spPr>
          <a:xfrm>
            <a:off x="7259496" y="5902729"/>
            <a:ext cx="1672499" cy="727053"/>
          </a:xfrm>
          <a:prstGeom prst="rect">
            <a:avLst/>
          </a:prstGeom>
        </p:spPr>
      </p:pic>
      <p:sp>
        <p:nvSpPr>
          <p:cNvPr id="4" name="TextBox 3">
            <a:extLst>
              <a:ext uri="{FF2B5EF4-FFF2-40B4-BE49-F238E27FC236}">
                <a16:creationId xmlns:a16="http://schemas.microsoft.com/office/drawing/2014/main" id="{A971DC61-4723-48D4-9062-492C984E74B2}"/>
              </a:ext>
            </a:extLst>
          </p:cNvPr>
          <p:cNvSpPr txBox="1"/>
          <p:nvPr/>
        </p:nvSpPr>
        <p:spPr>
          <a:xfrm>
            <a:off x="484113" y="1192557"/>
            <a:ext cx="7957379" cy="529375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800" dirty="0">
                <a:cs typeface="Calibri"/>
              </a:rPr>
              <a:t>Do your research</a:t>
            </a:r>
          </a:p>
          <a:p>
            <a:pPr marL="285750" indent="-285750">
              <a:buFont typeface="Arial"/>
              <a:buChar char="•"/>
            </a:pPr>
            <a:r>
              <a:rPr lang="en-US" sz="2800" dirty="0">
                <a:cs typeface="Calibri"/>
              </a:rPr>
              <a:t>Check out Blind Schools</a:t>
            </a:r>
          </a:p>
          <a:p>
            <a:pPr marL="285750" indent="-285750">
              <a:buFont typeface="Arial"/>
              <a:buChar char="•"/>
            </a:pPr>
            <a:r>
              <a:rPr lang="en-US" sz="2800" dirty="0">
                <a:cs typeface="Calibri"/>
              </a:rPr>
              <a:t>How far away </a:t>
            </a:r>
          </a:p>
          <a:p>
            <a:pPr marL="285750" indent="-285750">
              <a:buFont typeface="Arial"/>
              <a:buChar char="•"/>
            </a:pPr>
            <a:r>
              <a:rPr lang="en-US" sz="2800" dirty="0">
                <a:cs typeface="Calibri"/>
              </a:rPr>
              <a:t>Live in/commute to</a:t>
            </a:r>
          </a:p>
          <a:p>
            <a:pPr marL="285750" indent="-285750">
              <a:buFont typeface="Arial"/>
              <a:buChar char="•"/>
            </a:pPr>
            <a:r>
              <a:rPr lang="en-US" sz="2800" dirty="0">
                <a:cs typeface="Calibri"/>
              </a:rPr>
              <a:t>Up to date technology</a:t>
            </a:r>
          </a:p>
          <a:p>
            <a:pPr marL="285750" indent="-285750">
              <a:buFont typeface="Arial"/>
              <a:buChar char="•"/>
            </a:pPr>
            <a:r>
              <a:rPr lang="en-US" sz="2800" dirty="0">
                <a:cs typeface="Calibri"/>
              </a:rPr>
              <a:t>Braille</a:t>
            </a:r>
          </a:p>
          <a:p>
            <a:pPr marL="285750" indent="-285750">
              <a:buFont typeface="Arial"/>
              <a:buChar char="•"/>
            </a:pPr>
            <a:r>
              <a:rPr lang="en-US" sz="2800" dirty="0">
                <a:cs typeface="Calibri"/>
              </a:rPr>
              <a:t>Learn classes with others that are visually impaired</a:t>
            </a:r>
          </a:p>
          <a:p>
            <a:pPr marL="285750" indent="-285750">
              <a:buFont typeface="Arial"/>
              <a:buChar char="•"/>
            </a:pPr>
            <a:r>
              <a:rPr lang="en-US" sz="2800" dirty="0">
                <a:cs typeface="Calibri"/>
              </a:rPr>
              <a:t>IEP are set up to the individuals needs as in regular schools</a:t>
            </a:r>
          </a:p>
          <a:p>
            <a:pPr marL="285750" indent="-285750">
              <a:buFont typeface="Arial"/>
              <a:buChar char="•"/>
            </a:pPr>
            <a:r>
              <a:rPr lang="en-US" sz="2800" dirty="0">
                <a:cs typeface="Calibri"/>
              </a:rPr>
              <a:t>Learn basic living skills </a:t>
            </a:r>
          </a:p>
          <a:p>
            <a:pPr marL="285750" indent="-285750">
              <a:buFont typeface="Arial"/>
              <a:buChar char="•"/>
            </a:pPr>
            <a:r>
              <a:rPr lang="en-US" sz="2800" dirty="0">
                <a:cs typeface="Calibri"/>
              </a:rPr>
              <a:t>Forms bonds with others with a visual impairment</a:t>
            </a:r>
          </a:p>
          <a:p>
            <a:pPr marL="285750" indent="-285750">
              <a:buFont typeface="Arial"/>
              <a:buChar char="•"/>
            </a:pPr>
            <a:endParaRPr lang="en-US" sz="3000" dirty="0">
              <a:cs typeface="Calibri"/>
            </a:endParaRPr>
          </a:p>
        </p:txBody>
      </p:sp>
    </p:spTree>
    <p:extLst>
      <p:ext uri="{BB962C8B-B14F-4D97-AF65-F5344CB8AC3E}">
        <p14:creationId xmlns:p14="http://schemas.microsoft.com/office/powerpoint/2010/main" val="37486661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880100" y="939800"/>
            <a:ext cx="184731" cy="369332"/>
          </a:xfrm>
          <a:prstGeom prst="rect">
            <a:avLst/>
          </a:prstGeom>
          <a:noFill/>
        </p:spPr>
        <p:txBody>
          <a:bodyPr wrap="none" rtlCol="0">
            <a:spAutoFit/>
          </a:bodyPr>
          <a:lstStyle/>
          <a:p>
            <a:endParaRPr lang="en-US" dirty="0"/>
          </a:p>
        </p:txBody>
      </p:sp>
      <p:sp>
        <p:nvSpPr>
          <p:cNvPr id="8" name="Subtitle 2"/>
          <p:cNvSpPr txBox="1">
            <a:spLocks/>
          </p:cNvSpPr>
          <p:nvPr/>
        </p:nvSpPr>
        <p:spPr>
          <a:xfrm>
            <a:off x="528637" y="1511299"/>
            <a:ext cx="8229600" cy="377507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
        <p:nvSpPr>
          <p:cNvPr id="9" name="Title 1"/>
          <p:cNvSpPr txBox="1">
            <a:spLocks/>
          </p:cNvSpPr>
          <p:nvPr/>
        </p:nvSpPr>
        <p:spPr>
          <a:xfrm>
            <a:off x="527357" y="213339"/>
            <a:ext cx="8402490" cy="108537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a:solidFill>
                  <a:srgbClr val="C00000"/>
                </a:solidFill>
              </a:rPr>
              <a:t>College &amp; Grad School</a:t>
            </a:r>
          </a:p>
        </p:txBody>
      </p:sp>
      <p:sp>
        <p:nvSpPr>
          <p:cNvPr id="10" name="Rectangle 9"/>
          <p:cNvSpPr/>
          <p:nvPr/>
        </p:nvSpPr>
        <p:spPr>
          <a:xfrm>
            <a:off x="0" y="0"/>
            <a:ext cx="9144000" cy="17742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2"/>
              </a:solidFill>
            </a:endParaRPr>
          </a:p>
        </p:txBody>
      </p:sp>
      <p:sp>
        <p:nvSpPr>
          <p:cNvPr id="2" name="TextBox 1"/>
          <p:cNvSpPr txBox="1"/>
          <p:nvPr/>
        </p:nvSpPr>
        <p:spPr>
          <a:xfrm>
            <a:off x="344861" y="1051025"/>
            <a:ext cx="8337633" cy="6093976"/>
          </a:xfrm>
          <a:prstGeom prst="rect">
            <a:avLst/>
          </a:prstGeom>
          <a:noFill/>
        </p:spPr>
        <p:txBody>
          <a:bodyPr wrap="square" rtlCol="0" anchor="t">
            <a:spAutoFit/>
          </a:bodyPr>
          <a:lstStyle/>
          <a:p>
            <a:pPr marL="457200" indent="-457200">
              <a:buFont typeface="Arial"/>
              <a:buChar char="•"/>
            </a:pPr>
            <a:endParaRPr lang="en-US" sz="3000" b="1" dirty="0">
              <a:cs typeface="Calibri"/>
            </a:endParaRPr>
          </a:p>
          <a:p>
            <a:pPr marL="457200" indent="-457200">
              <a:buFont typeface="Arial"/>
              <a:buChar char="•"/>
            </a:pPr>
            <a:r>
              <a:rPr lang="en-US" sz="3000" b="1" dirty="0">
                <a:cs typeface="Calibri"/>
              </a:rPr>
              <a:t>College Disability Office </a:t>
            </a:r>
          </a:p>
          <a:p>
            <a:pPr marL="457200" indent="-457200">
              <a:buFont typeface="Arial"/>
              <a:buChar char="•"/>
            </a:pPr>
            <a:r>
              <a:rPr lang="en-US" sz="3000" b="1" dirty="0">
                <a:cs typeface="Calibri"/>
              </a:rPr>
              <a:t>College Counselors are available and helpful</a:t>
            </a:r>
          </a:p>
          <a:p>
            <a:pPr marL="457200" indent="-457200">
              <a:buFont typeface="Arial"/>
              <a:buChar char="•"/>
            </a:pPr>
            <a:r>
              <a:rPr lang="en-US" sz="3000" b="1" dirty="0">
                <a:cs typeface="Calibri"/>
              </a:rPr>
              <a:t>Financial Aid (FAFSA)</a:t>
            </a:r>
          </a:p>
          <a:p>
            <a:pPr marL="457200" indent="-457200">
              <a:buFont typeface="Arial"/>
              <a:buChar char="•"/>
            </a:pPr>
            <a:r>
              <a:rPr lang="en-US" sz="3000" b="1" dirty="0">
                <a:cs typeface="Calibri"/>
              </a:rPr>
              <a:t>Scholarship</a:t>
            </a:r>
          </a:p>
          <a:p>
            <a:pPr marL="457200" indent="-457200">
              <a:buFont typeface="Arial"/>
              <a:buChar char="•"/>
            </a:pPr>
            <a:r>
              <a:rPr lang="en-US" sz="3000" b="1" dirty="0">
                <a:cs typeface="Calibri"/>
              </a:rPr>
              <a:t>Orientation and Mobility Training at school       </a:t>
            </a:r>
          </a:p>
          <a:p>
            <a:pPr marL="457200" indent="-457200">
              <a:buFont typeface="Arial"/>
              <a:buChar char="•"/>
            </a:pPr>
            <a:r>
              <a:rPr lang="en-US" sz="3000" b="1" dirty="0">
                <a:cs typeface="Calibri"/>
              </a:rPr>
              <a:t>Learning Platform/technology for </a:t>
            </a:r>
          </a:p>
          <a:p>
            <a:r>
              <a:rPr lang="en-US" sz="3000" b="1" dirty="0">
                <a:cs typeface="Calibri"/>
              </a:rPr>
              <a:t>     online learning and class learning</a:t>
            </a:r>
            <a:endParaRPr lang="en-US" dirty="0">
              <a:cs typeface="Calibri"/>
            </a:endParaRPr>
          </a:p>
          <a:p>
            <a:pPr marL="457200" indent="-457200">
              <a:buFont typeface="Arial"/>
              <a:buChar char="•"/>
            </a:pPr>
            <a:r>
              <a:rPr lang="en-US" sz="3000" b="1" dirty="0">
                <a:cs typeface="Calibri"/>
              </a:rPr>
              <a:t>Technology is it compatible with the college?</a:t>
            </a:r>
          </a:p>
          <a:p>
            <a:pPr marL="457200" indent="-457200">
              <a:buFont typeface="Arial"/>
              <a:buChar char="•"/>
            </a:pPr>
            <a:r>
              <a:rPr lang="en-US" sz="3000" b="1" dirty="0">
                <a:cs typeface="Calibri"/>
              </a:rPr>
              <a:t>Learningally.org</a:t>
            </a:r>
          </a:p>
          <a:p>
            <a:endParaRPr lang="en-US" sz="3000" b="1" dirty="0">
              <a:cs typeface="Calibri"/>
            </a:endParaRPr>
          </a:p>
          <a:p>
            <a:endParaRPr lang="en-US" sz="3000" dirty="0">
              <a:cs typeface="Calibri"/>
            </a:endParaRPr>
          </a:p>
          <a:p>
            <a:pPr marL="457200" indent="-457200">
              <a:buFont typeface="Arial"/>
              <a:buChar char="•"/>
            </a:pPr>
            <a:endParaRPr lang="en-US" sz="3000" dirty="0">
              <a:cs typeface="Calibri"/>
            </a:endParaRPr>
          </a:p>
        </p:txBody>
      </p:sp>
      <p:pic>
        <p:nvPicPr>
          <p:cNvPr id="11" name="Picture 10" descr="LHONLogo tight.jpg"/>
          <p:cNvPicPr>
            <a:picLocks noChangeAspect="1"/>
          </p:cNvPicPr>
          <p:nvPr/>
        </p:nvPicPr>
        <p:blipFill>
          <a:blip r:embed="rId3"/>
          <a:stretch>
            <a:fillRect/>
          </a:stretch>
        </p:blipFill>
        <p:spPr>
          <a:xfrm>
            <a:off x="7259496" y="5972002"/>
            <a:ext cx="1660954" cy="657780"/>
          </a:xfrm>
          <a:prstGeom prst="rect">
            <a:avLst/>
          </a:prstGeom>
        </p:spPr>
      </p:pic>
    </p:spTree>
    <p:extLst>
      <p:ext uri="{BB962C8B-B14F-4D97-AF65-F5344CB8AC3E}">
        <p14:creationId xmlns:p14="http://schemas.microsoft.com/office/powerpoint/2010/main" val="2246606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880100" y="939800"/>
            <a:ext cx="184731" cy="369332"/>
          </a:xfrm>
          <a:prstGeom prst="rect">
            <a:avLst/>
          </a:prstGeom>
          <a:noFill/>
        </p:spPr>
        <p:txBody>
          <a:bodyPr wrap="none" rtlCol="0">
            <a:spAutoFit/>
          </a:bodyPr>
          <a:lstStyle/>
          <a:p>
            <a:endParaRPr lang="en-US" dirty="0"/>
          </a:p>
        </p:txBody>
      </p:sp>
      <p:sp>
        <p:nvSpPr>
          <p:cNvPr id="8" name="Subtitle 2"/>
          <p:cNvSpPr txBox="1">
            <a:spLocks/>
          </p:cNvSpPr>
          <p:nvPr/>
        </p:nvSpPr>
        <p:spPr>
          <a:xfrm>
            <a:off x="528637" y="1511299"/>
            <a:ext cx="8229600" cy="377507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
        <p:nvSpPr>
          <p:cNvPr id="9" name="Title 1"/>
          <p:cNvSpPr txBox="1">
            <a:spLocks/>
          </p:cNvSpPr>
          <p:nvPr/>
        </p:nvSpPr>
        <p:spPr>
          <a:xfrm>
            <a:off x="301794" y="173060"/>
            <a:ext cx="8629912" cy="102712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a:solidFill>
                  <a:srgbClr val="C00000"/>
                </a:solidFill>
              </a:rPr>
              <a:t>Practical Tips</a:t>
            </a:r>
          </a:p>
        </p:txBody>
      </p:sp>
      <p:sp>
        <p:nvSpPr>
          <p:cNvPr id="10" name="Rectangle 9"/>
          <p:cNvSpPr/>
          <p:nvPr/>
        </p:nvSpPr>
        <p:spPr>
          <a:xfrm>
            <a:off x="0" y="0"/>
            <a:ext cx="9144000" cy="17742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2"/>
              </a:solidFill>
            </a:endParaRPr>
          </a:p>
        </p:txBody>
      </p:sp>
      <p:sp>
        <p:nvSpPr>
          <p:cNvPr id="2" name="TextBox 1"/>
          <p:cNvSpPr txBox="1"/>
          <p:nvPr/>
        </p:nvSpPr>
        <p:spPr>
          <a:xfrm>
            <a:off x="206982" y="989986"/>
            <a:ext cx="8197895" cy="5632311"/>
          </a:xfrm>
          <a:prstGeom prst="rect">
            <a:avLst/>
          </a:prstGeom>
          <a:noFill/>
        </p:spPr>
        <p:txBody>
          <a:bodyPr wrap="square" rtlCol="0" anchor="t">
            <a:spAutoFit/>
          </a:bodyPr>
          <a:lstStyle/>
          <a:p>
            <a:pPr marL="457200" indent="-457200">
              <a:buFont typeface="Arial" charset="0"/>
              <a:buChar char="•"/>
            </a:pPr>
            <a:r>
              <a:rPr lang="en-US" sz="3000" b="1" dirty="0"/>
              <a:t>Encourage teachers to be vocal about what they write on the board</a:t>
            </a:r>
            <a:endParaRPr lang="en-US" sz="3000" b="1" dirty="0">
              <a:cs typeface="Calibri"/>
            </a:endParaRPr>
          </a:p>
          <a:p>
            <a:pPr marL="457200" indent="-457200">
              <a:buFont typeface="Arial" charset="0"/>
              <a:buChar char="•"/>
            </a:pPr>
            <a:r>
              <a:rPr lang="en-US" sz="3000" b="1" dirty="0"/>
              <a:t>Encourage everyone to move quickly, as LHON vision loss occurs so much faster than anything they’re accustomed to dealing with</a:t>
            </a:r>
            <a:endParaRPr lang="en-US" sz="3000" b="1" dirty="0">
              <a:cs typeface="Calibri"/>
            </a:endParaRPr>
          </a:p>
          <a:p>
            <a:pPr marL="457200" indent="-457200">
              <a:buFont typeface="Arial" charset="0"/>
              <a:buChar char="•"/>
            </a:pPr>
            <a:r>
              <a:rPr lang="en-US" sz="3000" b="1" dirty="0">
                <a:cs typeface="Calibri"/>
              </a:rPr>
              <a:t>Remind the IEP/504 team that your child is different than others on these plans.  Most children with LHON do not have a learning disorder.  Help push for your student to excel.</a:t>
            </a:r>
          </a:p>
          <a:p>
            <a:pPr marL="457200" indent="-457200">
              <a:buFont typeface="Arial" charset="0"/>
              <a:buChar char="•"/>
            </a:pPr>
            <a:r>
              <a:rPr lang="en-US" sz="3000" b="1" dirty="0">
                <a:cs typeface="Calibri"/>
              </a:rPr>
              <a:t>SELF ADVOCACY!!</a:t>
            </a:r>
          </a:p>
          <a:p>
            <a:pPr marL="457200" indent="-457200">
              <a:buFont typeface="Arial" charset="0"/>
              <a:buChar char="•"/>
            </a:pPr>
            <a:r>
              <a:rPr lang="en-US" sz="3000" b="1" dirty="0">
                <a:cs typeface="Calibri"/>
              </a:rPr>
              <a:t>Helping teachers understand LHON </a:t>
            </a:r>
          </a:p>
          <a:p>
            <a:r>
              <a:rPr lang="en-US" sz="3000" b="1" dirty="0">
                <a:cs typeface="Calibri"/>
              </a:rPr>
              <a:t>     prior to class (possible power point)</a:t>
            </a:r>
          </a:p>
        </p:txBody>
      </p:sp>
      <p:pic>
        <p:nvPicPr>
          <p:cNvPr id="11" name="Picture 10" descr="LHONLogo tight.jpg"/>
          <p:cNvPicPr>
            <a:picLocks noChangeAspect="1"/>
          </p:cNvPicPr>
          <p:nvPr/>
        </p:nvPicPr>
        <p:blipFill>
          <a:blip r:embed="rId3"/>
          <a:stretch>
            <a:fillRect/>
          </a:stretch>
        </p:blipFill>
        <p:spPr>
          <a:xfrm>
            <a:off x="7259496" y="5902729"/>
            <a:ext cx="1672499" cy="727053"/>
          </a:xfrm>
          <a:prstGeom prst="rect">
            <a:avLst/>
          </a:prstGeom>
        </p:spPr>
      </p:pic>
    </p:spTree>
    <p:extLst>
      <p:ext uri="{BB962C8B-B14F-4D97-AF65-F5344CB8AC3E}">
        <p14:creationId xmlns:p14="http://schemas.microsoft.com/office/powerpoint/2010/main" val="31740367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880100" y="939800"/>
            <a:ext cx="184731" cy="369332"/>
          </a:xfrm>
          <a:prstGeom prst="rect">
            <a:avLst/>
          </a:prstGeom>
          <a:noFill/>
        </p:spPr>
        <p:txBody>
          <a:bodyPr wrap="none" rtlCol="0">
            <a:spAutoFit/>
          </a:bodyPr>
          <a:lstStyle/>
          <a:p>
            <a:endParaRPr lang="en-US" dirty="0"/>
          </a:p>
        </p:txBody>
      </p:sp>
      <p:sp>
        <p:nvSpPr>
          <p:cNvPr id="8" name="Subtitle 2"/>
          <p:cNvSpPr txBox="1">
            <a:spLocks/>
          </p:cNvSpPr>
          <p:nvPr/>
        </p:nvSpPr>
        <p:spPr>
          <a:xfrm>
            <a:off x="528637" y="1511299"/>
            <a:ext cx="8229600" cy="377507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
        <p:nvSpPr>
          <p:cNvPr id="9" name="Title 1"/>
          <p:cNvSpPr txBox="1">
            <a:spLocks/>
          </p:cNvSpPr>
          <p:nvPr/>
        </p:nvSpPr>
        <p:spPr>
          <a:xfrm>
            <a:off x="681037" y="52070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a:solidFill>
                  <a:srgbClr val="C00000"/>
                </a:solidFill>
              </a:rPr>
              <a:t>Philosophical Tips</a:t>
            </a:r>
          </a:p>
        </p:txBody>
      </p:sp>
      <p:sp>
        <p:nvSpPr>
          <p:cNvPr id="10" name="Rectangle 9"/>
          <p:cNvSpPr/>
          <p:nvPr/>
        </p:nvSpPr>
        <p:spPr>
          <a:xfrm>
            <a:off x="0" y="0"/>
            <a:ext cx="9144000" cy="17742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2"/>
              </a:solidFill>
            </a:endParaRPr>
          </a:p>
        </p:txBody>
      </p:sp>
      <p:sp>
        <p:nvSpPr>
          <p:cNvPr id="2" name="TextBox 1"/>
          <p:cNvSpPr txBox="1"/>
          <p:nvPr/>
        </p:nvSpPr>
        <p:spPr>
          <a:xfrm>
            <a:off x="103765" y="1559703"/>
            <a:ext cx="8617149" cy="3877985"/>
          </a:xfrm>
          <a:prstGeom prst="rect">
            <a:avLst/>
          </a:prstGeom>
          <a:noFill/>
        </p:spPr>
        <p:txBody>
          <a:bodyPr wrap="square" rtlCol="0" anchor="t">
            <a:spAutoFit/>
          </a:bodyPr>
          <a:lstStyle/>
          <a:p>
            <a:pPr marL="457200" indent="-457200">
              <a:buFont typeface="Arial" charset="0"/>
              <a:buChar char="•"/>
            </a:pPr>
            <a:r>
              <a:rPr lang="en-US" sz="3000" b="1" dirty="0"/>
              <a:t>Self-advocacy’s important</a:t>
            </a:r>
            <a:endParaRPr lang="en-US" sz="3000" b="1" dirty="0">
              <a:cs typeface="Calibri"/>
            </a:endParaRPr>
          </a:p>
          <a:p>
            <a:pPr marL="914400" lvl="1" indent="-457200">
              <a:buFont typeface="Arial" charset="0"/>
              <a:buChar char="•"/>
            </a:pPr>
            <a:r>
              <a:rPr lang="en-US" sz="3000" b="1" dirty="0"/>
              <a:t>Involve the student in discussions &amp; decisions</a:t>
            </a:r>
            <a:endParaRPr lang="en-US" sz="3000" b="1" dirty="0">
              <a:cs typeface="Calibri"/>
            </a:endParaRPr>
          </a:p>
          <a:p>
            <a:pPr marL="457200" indent="-457200">
              <a:buFont typeface="Arial" charset="0"/>
              <a:buChar char="•"/>
            </a:pPr>
            <a:r>
              <a:rPr lang="en-US" sz="3000" b="1" dirty="0"/>
              <a:t>Guide educators not just to accommodate the student, but to help them excel</a:t>
            </a:r>
            <a:endParaRPr lang="en-US" sz="3000" b="1" dirty="0">
              <a:cs typeface="Calibri"/>
            </a:endParaRPr>
          </a:p>
          <a:p>
            <a:pPr marL="457200" indent="-457200">
              <a:buFont typeface="Arial" charset="0"/>
              <a:buChar char="•"/>
            </a:pPr>
            <a:r>
              <a:rPr lang="en-US" sz="3000" b="1" dirty="0">
                <a:cs typeface="Calibri"/>
              </a:rPr>
              <a:t>Check out</a:t>
            </a:r>
            <a:r>
              <a:rPr lang="en-US" sz="3000" dirty="0">
                <a:cs typeface="Calibri"/>
              </a:rPr>
              <a:t> </a:t>
            </a:r>
            <a:r>
              <a:rPr lang="en-US" sz="3000" dirty="0">
                <a:cs typeface="Calibri"/>
                <a:hlinkClick r:id="rId3"/>
              </a:rPr>
              <a:t>www.parentcenterhub.org</a:t>
            </a:r>
            <a:r>
              <a:rPr lang="en-US" sz="3000" dirty="0">
                <a:cs typeface="Calibri"/>
              </a:rPr>
              <a:t> </a:t>
            </a:r>
            <a:r>
              <a:rPr lang="en-US" sz="3000" b="1" dirty="0">
                <a:cs typeface="Calibri"/>
              </a:rPr>
              <a:t>for parent</a:t>
            </a:r>
            <a:r>
              <a:rPr lang="en-US" sz="3000" dirty="0">
                <a:cs typeface="Calibri"/>
              </a:rPr>
              <a:t> </a:t>
            </a:r>
            <a:r>
              <a:rPr lang="en-US" sz="3000" b="1" dirty="0">
                <a:cs typeface="Calibri"/>
              </a:rPr>
              <a:t>resource centers in your state and webinars.</a:t>
            </a:r>
          </a:p>
          <a:p>
            <a:pPr marL="457200" indent="-457200">
              <a:buFont typeface="Arial" charset="0"/>
              <a:buChar char="•"/>
            </a:pPr>
            <a:r>
              <a:rPr lang="en-US" sz="3000" b="1" dirty="0">
                <a:cs typeface="Calibri"/>
              </a:rPr>
              <a:t>Michael Malecha's PowerPoint</a:t>
            </a:r>
          </a:p>
          <a:p>
            <a:pPr marL="457200" indent="-457200">
              <a:buFont typeface="Arial" charset="0"/>
              <a:buChar char="•"/>
            </a:pPr>
            <a:r>
              <a:rPr lang="en-US" sz="1200" dirty="0">
                <a:cs typeface="Calibri"/>
                <a:hlinkClick r:id="rId4"/>
              </a:rPr>
              <a:t>https</a:t>
            </a:r>
            <a:r>
              <a:rPr lang="en-US" sz="1200" dirty="0">
                <a:ea typeface="+mn-lt"/>
                <a:cs typeface="+mn-lt"/>
                <a:hlinkClick r:id="rId4"/>
              </a:rPr>
              <a:t>://lookaside.fbsbx.com/file/My%20disability.pptx?token=AWzDvtu0exy0ZHZkOCVWTJqkziZfMhpftQW8zvpwCSuLEvthoHnAHN-9Y2OrqRVS8O_bIQ_DJovfEJaEndGRW6ne8JGe9xwjrJUxVSAfnAB2aNlkPjnAGJYXr9_QdpdI-5Pr3wXRy1WUupq37Ft68s3ghOZcgsxZKllH9akjvyxK2XHqBG3RKyZS5PzZJO6rVROzORQFhXnwfdg0RUb9FlqN</a:t>
            </a:r>
            <a:r>
              <a:rPr lang="en-US" sz="1200" dirty="0">
                <a:ea typeface="+mn-lt"/>
                <a:cs typeface="+mn-lt"/>
              </a:rPr>
              <a:t> </a:t>
            </a:r>
            <a:endParaRPr lang="en-US" sz="1200">
              <a:cs typeface="Calibri"/>
            </a:endParaRPr>
          </a:p>
        </p:txBody>
      </p:sp>
      <p:pic>
        <p:nvPicPr>
          <p:cNvPr id="11" name="Picture 10" descr="LHONLogo tight.jpg"/>
          <p:cNvPicPr>
            <a:picLocks noChangeAspect="1"/>
          </p:cNvPicPr>
          <p:nvPr/>
        </p:nvPicPr>
        <p:blipFill>
          <a:blip r:embed="rId5"/>
          <a:stretch>
            <a:fillRect/>
          </a:stretch>
        </p:blipFill>
        <p:spPr>
          <a:xfrm>
            <a:off x="7259496" y="5902729"/>
            <a:ext cx="1672499" cy="727053"/>
          </a:xfrm>
          <a:prstGeom prst="rect">
            <a:avLst/>
          </a:prstGeom>
        </p:spPr>
      </p:pic>
    </p:spTree>
    <p:extLst>
      <p:ext uri="{BB962C8B-B14F-4D97-AF65-F5344CB8AC3E}">
        <p14:creationId xmlns:p14="http://schemas.microsoft.com/office/powerpoint/2010/main" val="25318534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637" y="368300"/>
            <a:ext cx="8229600" cy="1143000"/>
          </a:xfrm>
        </p:spPr>
        <p:txBody>
          <a:bodyPr>
            <a:normAutofit/>
          </a:bodyPr>
          <a:lstStyle/>
          <a:p>
            <a:pPr algn="l"/>
            <a:r>
              <a:rPr lang="en-US" dirty="0">
                <a:solidFill>
                  <a:srgbClr val="C00000"/>
                </a:solidFill>
              </a:rPr>
              <a:t>Scholarships</a:t>
            </a:r>
          </a:p>
        </p:txBody>
      </p:sp>
      <p:sp>
        <p:nvSpPr>
          <p:cNvPr id="3" name="TextBox 2"/>
          <p:cNvSpPr txBox="1"/>
          <p:nvPr/>
        </p:nvSpPr>
        <p:spPr>
          <a:xfrm>
            <a:off x="5880100" y="939800"/>
            <a:ext cx="184731" cy="369332"/>
          </a:xfrm>
          <a:prstGeom prst="rect">
            <a:avLst/>
          </a:prstGeom>
          <a:noFill/>
        </p:spPr>
        <p:txBody>
          <a:bodyPr wrap="none" rtlCol="0">
            <a:spAutoFit/>
          </a:bodyPr>
          <a:lstStyle/>
          <a:p>
            <a:endParaRPr lang="en-US" dirty="0"/>
          </a:p>
        </p:txBody>
      </p:sp>
      <p:sp>
        <p:nvSpPr>
          <p:cNvPr id="9" name="Rectangle 8"/>
          <p:cNvSpPr/>
          <p:nvPr/>
        </p:nvSpPr>
        <p:spPr>
          <a:xfrm>
            <a:off x="0" y="0"/>
            <a:ext cx="9144000" cy="17742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2"/>
              </a:solidFill>
            </a:endParaRPr>
          </a:p>
        </p:txBody>
      </p:sp>
      <p:sp>
        <p:nvSpPr>
          <p:cNvPr id="5" name="Rectangle 4"/>
          <p:cNvSpPr/>
          <p:nvPr/>
        </p:nvSpPr>
        <p:spPr>
          <a:xfrm>
            <a:off x="528637" y="1331331"/>
            <a:ext cx="7772400" cy="3539430"/>
          </a:xfrm>
          <a:prstGeom prst="rect">
            <a:avLst/>
          </a:prstGeom>
        </p:spPr>
        <p:txBody>
          <a:bodyPr wrap="square" anchor="t">
            <a:spAutoFit/>
          </a:bodyPr>
          <a:lstStyle/>
          <a:p>
            <a:pPr marL="285750" indent="-285750" fontAlgn="base">
              <a:buFont typeface="Arial" charset="0"/>
              <a:buChar char="•"/>
            </a:pPr>
            <a:r>
              <a:rPr lang="en-US" sz="2800" dirty="0">
                <a:latin typeface="Calibri" charset="0"/>
                <a:ea typeface="Calibri" charset="0"/>
                <a:cs typeface="Calibri" charset="0"/>
                <a:hlinkClick r:id="rId3"/>
              </a:rPr>
              <a:t>NFB Scholarship Program</a:t>
            </a:r>
            <a:endParaRPr lang="en-US" sz="2800" dirty="0">
              <a:latin typeface="Calibri" charset="0"/>
              <a:ea typeface="Calibri" charset="0"/>
              <a:cs typeface="Calibri" charset="0"/>
            </a:endParaRPr>
          </a:p>
          <a:p>
            <a:pPr marL="285750" indent="-285750" fontAlgn="base">
              <a:buFont typeface="Arial" charset="0"/>
              <a:buChar char="•"/>
            </a:pPr>
            <a:r>
              <a:rPr lang="en-US" sz="2800" dirty="0">
                <a:latin typeface="Calibri" charset="0"/>
                <a:ea typeface="Calibri" charset="0"/>
                <a:cs typeface="Calibri" charset="0"/>
                <a:hlinkClick r:id="rId4"/>
              </a:rPr>
              <a:t>College Scholarships</a:t>
            </a:r>
            <a:endParaRPr lang="en-US" sz="2800" dirty="0">
              <a:latin typeface="Calibri" charset="0"/>
              <a:ea typeface="Calibri" charset="0"/>
              <a:cs typeface="Calibri" charset="0"/>
            </a:endParaRPr>
          </a:p>
          <a:p>
            <a:pPr marL="285750" indent="-285750" fontAlgn="base">
              <a:buFont typeface="Arial" charset="0"/>
              <a:buChar char="•"/>
            </a:pPr>
            <a:r>
              <a:rPr lang="en-US" sz="2800" dirty="0">
                <a:latin typeface="Calibri" charset="0"/>
                <a:ea typeface="Calibri" charset="0"/>
                <a:cs typeface="Calibri" charset="0"/>
                <a:hlinkClick r:id="rId5"/>
              </a:rPr>
              <a:t>ABC Scholarships</a:t>
            </a:r>
            <a:endParaRPr lang="en-US" sz="2800" dirty="0">
              <a:latin typeface="Calibri" charset="0"/>
              <a:ea typeface="Calibri" charset="0"/>
              <a:cs typeface="Calibri" charset="0"/>
            </a:endParaRPr>
          </a:p>
          <a:p>
            <a:pPr marL="285750" indent="-285750" fontAlgn="base">
              <a:buFont typeface="Arial" charset="0"/>
              <a:buChar char="•"/>
            </a:pPr>
            <a:r>
              <a:rPr lang="en-US" sz="2800" u="sng" dirty="0">
                <a:latin typeface="Calibri" charset="0"/>
                <a:ea typeface="Calibri" charset="0"/>
                <a:cs typeface="Calibri" charset="0"/>
                <a:hlinkClick r:id="rId6"/>
              </a:rPr>
              <a:t>Lighthouse Guild Scholarships</a:t>
            </a:r>
            <a:endParaRPr lang="en-US" sz="2800" dirty="0">
              <a:latin typeface="Calibri" charset="0"/>
              <a:ea typeface="Calibri" charset="0"/>
              <a:cs typeface="Calibri" charset="0"/>
            </a:endParaRPr>
          </a:p>
          <a:p>
            <a:pPr marL="285750" indent="-285750" fontAlgn="base">
              <a:buFont typeface="Arial" charset="0"/>
              <a:buChar char="•"/>
            </a:pPr>
            <a:r>
              <a:rPr lang="en-US" sz="2800" dirty="0">
                <a:latin typeface="Calibri" charset="0"/>
                <a:ea typeface="Calibri" charset="0"/>
                <a:cs typeface="Calibri" charset="0"/>
                <a:hlinkClick r:id="rId7"/>
              </a:rPr>
              <a:t>Christian Record Services Scholarship</a:t>
            </a:r>
            <a:endParaRPr lang="en-US" sz="2800" dirty="0">
              <a:latin typeface="Calibri" charset="0"/>
              <a:ea typeface="Calibri" charset="0"/>
              <a:cs typeface="Calibri" charset="0"/>
            </a:endParaRPr>
          </a:p>
          <a:p>
            <a:pPr marL="285750" indent="-285750" fontAlgn="base">
              <a:buFont typeface="Arial" charset="0"/>
              <a:buChar char="•"/>
            </a:pPr>
            <a:r>
              <a:rPr lang="en-US" sz="2800" dirty="0">
                <a:latin typeface="Calibri" charset="0"/>
                <a:ea typeface="Calibri" charset="0"/>
                <a:cs typeface="Calibri" charset="0"/>
                <a:hlinkClick r:id="rId8"/>
              </a:rPr>
              <a:t>AFB Scholarship</a:t>
            </a:r>
            <a:endParaRPr lang="en-US" sz="2800" dirty="0">
              <a:latin typeface="Calibri" charset="0"/>
              <a:ea typeface="Calibri" charset="0"/>
              <a:cs typeface="Calibri" charset="0"/>
            </a:endParaRPr>
          </a:p>
          <a:p>
            <a:pPr marL="285750" indent="-285750" fontAlgn="base">
              <a:buFont typeface="Arial" charset="0"/>
              <a:buChar char="•"/>
            </a:pPr>
            <a:r>
              <a:rPr lang="en-US" sz="2800" dirty="0">
                <a:latin typeface="Calibri" charset="0"/>
                <a:ea typeface="Calibri" charset="0"/>
                <a:cs typeface="Calibri" charset="0"/>
                <a:hlinkClick r:id="rId9"/>
              </a:rPr>
              <a:t>Learning Ally's National Achievement Awards</a:t>
            </a:r>
          </a:p>
          <a:p>
            <a:pPr marL="285750" indent="-285750">
              <a:buFont typeface="Arial" charset="0"/>
              <a:buChar char="•"/>
            </a:pPr>
            <a:r>
              <a:rPr lang="en-US" sz="2800" b="1" dirty="0">
                <a:latin typeface="Calibri"/>
                <a:ea typeface="Calibri" charset="0"/>
                <a:cs typeface="Calibri"/>
              </a:rPr>
              <a:t>Own school, organizations like the Lions Clubs </a:t>
            </a:r>
            <a:endParaRPr lang="en-US" sz="2800" b="1" dirty="0">
              <a:latin typeface="Calibri"/>
              <a:ea typeface="Calibri" charset="0"/>
              <a:cs typeface="Calibri" charset="0"/>
            </a:endParaRPr>
          </a:p>
        </p:txBody>
      </p:sp>
      <p:pic>
        <p:nvPicPr>
          <p:cNvPr id="8" name="Picture 7" descr="LHONLogo tight.jpg"/>
          <p:cNvPicPr>
            <a:picLocks noChangeAspect="1"/>
          </p:cNvPicPr>
          <p:nvPr/>
        </p:nvPicPr>
        <p:blipFill>
          <a:blip r:embed="rId10"/>
          <a:stretch>
            <a:fillRect/>
          </a:stretch>
        </p:blipFill>
        <p:spPr>
          <a:xfrm>
            <a:off x="7259496" y="5902729"/>
            <a:ext cx="1672499" cy="727053"/>
          </a:xfrm>
          <a:prstGeom prst="rect">
            <a:avLst/>
          </a:prstGeom>
        </p:spPr>
      </p:pic>
    </p:spTree>
    <p:extLst>
      <p:ext uri="{BB962C8B-B14F-4D97-AF65-F5344CB8AC3E}">
        <p14:creationId xmlns:p14="http://schemas.microsoft.com/office/powerpoint/2010/main" val="218675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880100" y="939800"/>
            <a:ext cx="184731" cy="369332"/>
          </a:xfrm>
          <a:prstGeom prst="rect">
            <a:avLst/>
          </a:prstGeom>
          <a:noFill/>
        </p:spPr>
        <p:txBody>
          <a:bodyPr wrap="none" rtlCol="0">
            <a:spAutoFit/>
          </a:bodyPr>
          <a:lstStyle/>
          <a:p>
            <a:endParaRPr lang="en-US" dirty="0"/>
          </a:p>
        </p:txBody>
      </p:sp>
      <p:sp>
        <p:nvSpPr>
          <p:cNvPr id="8" name="Subtitle 2"/>
          <p:cNvSpPr txBox="1">
            <a:spLocks/>
          </p:cNvSpPr>
          <p:nvPr/>
        </p:nvSpPr>
        <p:spPr>
          <a:xfrm>
            <a:off x="528637" y="1511299"/>
            <a:ext cx="8229600" cy="377507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
        <p:nvSpPr>
          <p:cNvPr id="9" name="Title 1"/>
          <p:cNvSpPr txBox="1">
            <a:spLocks/>
          </p:cNvSpPr>
          <p:nvPr/>
        </p:nvSpPr>
        <p:spPr>
          <a:xfrm>
            <a:off x="681037" y="52070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a:solidFill>
                  <a:srgbClr val="C00000"/>
                </a:solidFill>
              </a:rPr>
              <a:t>Disclaimer </a:t>
            </a:r>
          </a:p>
        </p:txBody>
      </p:sp>
      <p:sp>
        <p:nvSpPr>
          <p:cNvPr id="10" name="Rectangle 9"/>
          <p:cNvSpPr/>
          <p:nvPr/>
        </p:nvSpPr>
        <p:spPr>
          <a:xfrm>
            <a:off x="0" y="0"/>
            <a:ext cx="9144000" cy="17742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2"/>
              </a:solidFill>
            </a:endParaRPr>
          </a:p>
        </p:txBody>
      </p:sp>
      <p:sp>
        <p:nvSpPr>
          <p:cNvPr id="2" name="Rectangle 1"/>
          <p:cNvSpPr/>
          <p:nvPr/>
        </p:nvSpPr>
        <p:spPr>
          <a:xfrm>
            <a:off x="681036" y="1720710"/>
            <a:ext cx="7881073" cy="4001095"/>
          </a:xfrm>
          <a:prstGeom prst="rect">
            <a:avLst/>
          </a:prstGeom>
        </p:spPr>
        <p:txBody>
          <a:bodyPr wrap="square" anchor="t">
            <a:spAutoFit/>
          </a:bodyPr>
          <a:lstStyle/>
          <a:p>
            <a:r>
              <a:rPr lang="en-US" sz="3200" dirty="0">
                <a:latin typeface="Calibri"/>
                <a:ea typeface="Calibri" charset="0"/>
                <a:cs typeface="Calibri"/>
              </a:rPr>
              <a:t>This information was collected from affected individuals and families of affected individuals.  Every situation is different, the degree of vision loss is not the same.  This is to be used as a tool for ideas and not intended for total educational care of an individual affected by LHON.</a:t>
            </a:r>
            <a:endParaRPr lang="en-US" sz="3200" dirty="0">
              <a:latin typeface="Calibri"/>
              <a:ea typeface="Calibri" charset="0"/>
              <a:cs typeface="Calibri" charset="0"/>
            </a:endParaRPr>
          </a:p>
          <a:p>
            <a:pPr marL="457200" indent="-457200">
              <a:buFont typeface="Arial" charset="0"/>
              <a:buChar char="•"/>
            </a:pPr>
            <a:endParaRPr lang="en-US" sz="3000" dirty="0">
              <a:latin typeface="Calibri" charset="0"/>
              <a:ea typeface="Calibri" charset="0"/>
              <a:cs typeface="Calibri" charset="0"/>
            </a:endParaRPr>
          </a:p>
        </p:txBody>
      </p:sp>
      <p:pic>
        <p:nvPicPr>
          <p:cNvPr id="11" name="Picture 10" descr="LHONLogo tight.jpg"/>
          <p:cNvPicPr>
            <a:picLocks noChangeAspect="1"/>
          </p:cNvPicPr>
          <p:nvPr/>
        </p:nvPicPr>
        <p:blipFill>
          <a:blip r:embed="rId3"/>
          <a:stretch>
            <a:fillRect/>
          </a:stretch>
        </p:blipFill>
        <p:spPr>
          <a:xfrm>
            <a:off x="7259496" y="5902729"/>
            <a:ext cx="1672499" cy="727053"/>
          </a:xfrm>
          <a:prstGeom prst="rect">
            <a:avLst/>
          </a:prstGeom>
        </p:spPr>
      </p:pic>
    </p:spTree>
    <p:extLst>
      <p:ext uri="{BB962C8B-B14F-4D97-AF65-F5344CB8AC3E}">
        <p14:creationId xmlns:p14="http://schemas.microsoft.com/office/powerpoint/2010/main" val="29142600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637" y="368300"/>
            <a:ext cx="8229600" cy="1143000"/>
          </a:xfrm>
        </p:spPr>
        <p:txBody>
          <a:bodyPr>
            <a:normAutofit/>
          </a:bodyPr>
          <a:lstStyle/>
          <a:p>
            <a:pPr algn="l"/>
            <a:r>
              <a:rPr lang="en-US" dirty="0">
                <a:solidFill>
                  <a:srgbClr val="C00000"/>
                </a:solidFill>
              </a:rPr>
              <a:t>Blindness Training</a:t>
            </a:r>
          </a:p>
        </p:txBody>
      </p:sp>
      <p:sp>
        <p:nvSpPr>
          <p:cNvPr id="3" name="TextBox 2"/>
          <p:cNvSpPr txBox="1"/>
          <p:nvPr/>
        </p:nvSpPr>
        <p:spPr>
          <a:xfrm>
            <a:off x="5880100" y="939800"/>
            <a:ext cx="184731" cy="369332"/>
          </a:xfrm>
          <a:prstGeom prst="rect">
            <a:avLst/>
          </a:prstGeom>
          <a:noFill/>
        </p:spPr>
        <p:txBody>
          <a:bodyPr wrap="none" rtlCol="0">
            <a:spAutoFit/>
          </a:bodyPr>
          <a:lstStyle/>
          <a:p>
            <a:endParaRPr lang="en-US" dirty="0"/>
          </a:p>
        </p:txBody>
      </p:sp>
      <p:sp>
        <p:nvSpPr>
          <p:cNvPr id="9" name="Rectangle 8"/>
          <p:cNvSpPr/>
          <p:nvPr/>
        </p:nvSpPr>
        <p:spPr>
          <a:xfrm>
            <a:off x="0" y="0"/>
            <a:ext cx="9144000" cy="17742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2"/>
              </a:solidFill>
            </a:endParaRPr>
          </a:p>
        </p:txBody>
      </p:sp>
      <p:sp>
        <p:nvSpPr>
          <p:cNvPr id="5" name="Rectangle 4"/>
          <p:cNvSpPr/>
          <p:nvPr/>
        </p:nvSpPr>
        <p:spPr>
          <a:xfrm>
            <a:off x="528637" y="1331331"/>
            <a:ext cx="7772400" cy="4893647"/>
          </a:xfrm>
          <a:prstGeom prst="rect">
            <a:avLst/>
          </a:prstGeom>
        </p:spPr>
        <p:txBody>
          <a:bodyPr wrap="square" anchor="t">
            <a:spAutoFit/>
          </a:bodyPr>
          <a:lstStyle/>
          <a:p>
            <a:pPr marL="285750" indent="-285750" fontAlgn="base">
              <a:buFont typeface="Arial" charset="0"/>
              <a:buChar char="•"/>
            </a:pPr>
            <a:r>
              <a:rPr lang="en-US" sz="3200" dirty="0">
                <a:latin typeface="Calibri"/>
                <a:ea typeface="Calibri" charset="0"/>
                <a:cs typeface="Calibri"/>
              </a:rPr>
              <a:t>What type of rehab program </a:t>
            </a:r>
          </a:p>
          <a:p>
            <a:pPr marL="285750" indent="-285750">
              <a:buFont typeface="Arial" charset="0"/>
              <a:buChar char="•"/>
            </a:pPr>
            <a:r>
              <a:rPr lang="en-US" sz="3200" dirty="0">
                <a:latin typeface="Calibri"/>
                <a:ea typeface="Calibri" charset="0"/>
                <a:cs typeface="Calibri"/>
              </a:rPr>
              <a:t>Basic Living Skills</a:t>
            </a:r>
            <a:endParaRPr lang="en-US" sz="3200" dirty="0">
              <a:latin typeface="Calibri"/>
              <a:ea typeface="Calibri" charset="0"/>
              <a:cs typeface="Calibri" charset="0"/>
            </a:endParaRPr>
          </a:p>
          <a:p>
            <a:pPr marL="285750" indent="-285750">
              <a:buFont typeface="Arial" charset="0"/>
              <a:buChar char="•"/>
            </a:pPr>
            <a:r>
              <a:rPr lang="en-US" sz="3200" dirty="0">
                <a:latin typeface="Calibri"/>
                <a:ea typeface="Calibri" charset="0"/>
                <a:cs typeface="Calibri"/>
              </a:rPr>
              <a:t>Orientation and Mobility training</a:t>
            </a:r>
            <a:endParaRPr lang="en-US" sz="3200" dirty="0">
              <a:latin typeface="Calibri"/>
              <a:ea typeface="Calibri" charset="0"/>
              <a:cs typeface="Calibri" charset="0"/>
            </a:endParaRPr>
          </a:p>
          <a:p>
            <a:pPr marL="285750" indent="-285750">
              <a:buFont typeface="Arial" charset="0"/>
              <a:buChar char="•"/>
            </a:pPr>
            <a:r>
              <a:rPr lang="en-US" sz="3200" dirty="0">
                <a:latin typeface="Calibri"/>
                <a:ea typeface="Calibri" charset="0"/>
                <a:cs typeface="Calibri"/>
              </a:rPr>
              <a:t>Find what you need to make the most of your life</a:t>
            </a:r>
            <a:endParaRPr lang="en-US" sz="3200" dirty="0">
              <a:latin typeface="Calibri"/>
              <a:ea typeface="Calibri" charset="0"/>
              <a:cs typeface="Calibri" charset="0"/>
            </a:endParaRPr>
          </a:p>
          <a:p>
            <a:pPr marL="285750" indent="-285750">
              <a:buFont typeface="Arial" charset="0"/>
              <a:buChar char="•"/>
            </a:pPr>
            <a:r>
              <a:rPr lang="en-US" sz="3200" dirty="0">
                <a:latin typeface="Calibri"/>
                <a:ea typeface="Calibri" charset="0"/>
                <a:cs typeface="Calibri"/>
              </a:rPr>
              <a:t>Check with your State. Many states have services available.</a:t>
            </a:r>
            <a:endParaRPr lang="en-US" sz="3200" dirty="0">
              <a:latin typeface="Calibri"/>
              <a:ea typeface="Calibri" charset="0"/>
              <a:cs typeface="Calibri" charset="0"/>
            </a:endParaRPr>
          </a:p>
          <a:p>
            <a:pPr marL="285750" indent="-285750">
              <a:buFont typeface="Arial" charset="0"/>
              <a:buChar char="•"/>
            </a:pPr>
            <a:endParaRPr lang="en-US" sz="3200" dirty="0">
              <a:latin typeface="Calibri" charset="0"/>
              <a:ea typeface="Calibri" charset="0"/>
              <a:cs typeface="Calibri" charset="0"/>
            </a:endParaRPr>
          </a:p>
          <a:p>
            <a:pPr marL="285750" indent="-285750">
              <a:buFont typeface="Arial" charset="0"/>
              <a:buChar char="•"/>
            </a:pPr>
            <a:endParaRPr lang="en-US" sz="2800" dirty="0">
              <a:latin typeface="Calibri" charset="0"/>
              <a:ea typeface="Calibri" charset="0"/>
              <a:cs typeface="Calibri" charset="0"/>
            </a:endParaRPr>
          </a:p>
          <a:p>
            <a:pPr marL="285750" indent="-285750">
              <a:buFont typeface="Arial" charset="0"/>
              <a:buChar char="•"/>
            </a:pPr>
            <a:endParaRPr lang="en-US" sz="2800" b="1" dirty="0">
              <a:latin typeface="Calibri" charset="0"/>
              <a:ea typeface="Calibri" charset="0"/>
              <a:cs typeface="Calibri"/>
            </a:endParaRPr>
          </a:p>
        </p:txBody>
      </p:sp>
      <p:pic>
        <p:nvPicPr>
          <p:cNvPr id="8" name="Picture 7" descr="LHONLogo tight.jpg"/>
          <p:cNvPicPr>
            <a:picLocks noChangeAspect="1"/>
          </p:cNvPicPr>
          <p:nvPr/>
        </p:nvPicPr>
        <p:blipFill>
          <a:blip r:embed="rId3"/>
          <a:stretch>
            <a:fillRect/>
          </a:stretch>
        </p:blipFill>
        <p:spPr>
          <a:xfrm>
            <a:off x="7259496" y="5902729"/>
            <a:ext cx="1672499" cy="727053"/>
          </a:xfrm>
          <a:prstGeom prst="rect">
            <a:avLst/>
          </a:prstGeom>
        </p:spPr>
      </p:pic>
    </p:spTree>
    <p:extLst>
      <p:ext uri="{BB962C8B-B14F-4D97-AF65-F5344CB8AC3E}">
        <p14:creationId xmlns:p14="http://schemas.microsoft.com/office/powerpoint/2010/main" val="10270794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880100" y="939800"/>
            <a:ext cx="184731" cy="369332"/>
          </a:xfrm>
          <a:prstGeom prst="rect">
            <a:avLst/>
          </a:prstGeom>
          <a:noFill/>
        </p:spPr>
        <p:txBody>
          <a:bodyPr wrap="none" rtlCol="0">
            <a:spAutoFit/>
          </a:bodyPr>
          <a:lstStyle/>
          <a:p>
            <a:endParaRPr lang="en-US" dirty="0"/>
          </a:p>
        </p:txBody>
      </p:sp>
      <p:sp>
        <p:nvSpPr>
          <p:cNvPr id="8" name="Subtitle 2"/>
          <p:cNvSpPr txBox="1">
            <a:spLocks/>
          </p:cNvSpPr>
          <p:nvPr/>
        </p:nvSpPr>
        <p:spPr>
          <a:xfrm>
            <a:off x="528637" y="1511299"/>
            <a:ext cx="8229600" cy="377507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
        <p:nvSpPr>
          <p:cNvPr id="9" name="Title 1"/>
          <p:cNvSpPr txBox="1">
            <a:spLocks/>
          </p:cNvSpPr>
          <p:nvPr/>
        </p:nvSpPr>
        <p:spPr>
          <a:xfrm>
            <a:off x="681037" y="52070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a:solidFill>
                  <a:srgbClr val="C00000"/>
                </a:solidFill>
              </a:rPr>
              <a:t>Hadley.edu</a:t>
            </a:r>
          </a:p>
        </p:txBody>
      </p:sp>
      <p:sp>
        <p:nvSpPr>
          <p:cNvPr id="10" name="Rectangle 9"/>
          <p:cNvSpPr/>
          <p:nvPr/>
        </p:nvSpPr>
        <p:spPr>
          <a:xfrm>
            <a:off x="0" y="0"/>
            <a:ext cx="9144000" cy="17742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2"/>
              </a:solidFill>
            </a:endParaRPr>
          </a:p>
        </p:txBody>
      </p:sp>
      <p:pic>
        <p:nvPicPr>
          <p:cNvPr id="2" name="Picture 1">
            <a:hlinkClick r:id="rId3"/>
          </p:cNvPr>
          <p:cNvPicPr>
            <a:picLocks noChangeAspect="1"/>
          </p:cNvPicPr>
          <p:nvPr/>
        </p:nvPicPr>
        <p:blipFill>
          <a:blip r:embed="rId4"/>
          <a:stretch>
            <a:fillRect/>
          </a:stretch>
        </p:blipFill>
        <p:spPr>
          <a:xfrm>
            <a:off x="762000" y="2165350"/>
            <a:ext cx="7620000" cy="2527300"/>
          </a:xfrm>
          <a:prstGeom prst="rect">
            <a:avLst/>
          </a:prstGeom>
        </p:spPr>
      </p:pic>
      <p:pic>
        <p:nvPicPr>
          <p:cNvPr id="11" name="Picture 10" descr="LHONLogo tight.jpg"/>
          <p:cNvPicPr>
            <a:picLocks noChangeAspect="1"/>
          </p:cNvPicPr>
          <p:nvPr/>
        </p:nvPicPr>
        <p:blipFill>
          <a:blip r:embed="rId5"/>
          <a:stretch>
            <a:fillRect/>
          </a:stretch>
        </p:blipFill>
        <p:spPr>
          <a:xfrm>
            <a:off x="7259496" y="5902729"/>
            <a:ext cx="1672499" cy="727053"/>
          </a:xfrm>
          <a:prstGeom prst="rect">
            <a:avLst/>
          </a:prstGeom>
        </p:spPr>
      </p:pic>
    </p:spTree>
    <p:extLst>
      <p:ext uri="{BB962C8B-B14F-4D97-AF65-F5344CB8AC3E}">
        <p14:creationId xmlns:p14="http://schemas.microsoft.com/office/powerpoint/2010/main" val="20908759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880100" y="939800"/>
            <a:ext cx="184731" cy="369332"/>
          </a:xfrm>
          <a:prstGeom prst="rect">
            <a:avLst/>
          </a:prstGeom>
          <a:noFill/>
        </p:spPr>
        <p:txBody>
          <a:bodyPr wrap="none" rtlCol="0">
            <a:spAutoFit/>
          </a:bodyPr>
          <a:lstStyle/>
          <a:p>
            <a:endParaRPr lang="en-US" dirty="0"/>
          </a:p>
        </p:txBody>
      </p:sp>
      <p:sp>
        <p:nvSpPr>
          <p:cNvPr id="8" name="Subtitle 2"/>
          <p:cNvSpPr txBox="1">
            <a:spLocks/>
          </p:cNvSpPr>
          <p:nvPr/>
        </p:nvSpPr>
        <p:spPr>
          <a:xfrm>
            <a:off x="528637" y="1511299"/>
            <a:ext cx="8229600" cy="3775075"/>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R="0" lvl="0" defTabSz="914400" eaLnBrk="1" fontAlgn="auto" latinLnBrk="0" hangingPunct="1">
              <a:lnSpc>
                <a:spcPct val="100000"/>
              </a:lnSpc>
              <a:spcBef>
                <a:spcPts val="0"/>
              </a:spcBef>
              <a:spcAft>
                <a:spcPts val="0"/>
              </a:spcAft>
              <a:buClrTx/>
              <a:buSzTx/>
              <a:tabLst/>
              <a:defRPr/>
            </a:pPr>
            <a:endParaRPr lang="en-US" dirty="0">
              <a:cs typeface="Calibri"/>
            </a:endParaRPr>
          </a:p>
        </p:txBody>
      </p:sp>
      <p:sp>
        <p:nvSpPr>
          <p:cNvPr id="9" name="Title 1"/>
          <p:cNvSpPr txBox="1">
            <a:spLocks/>
          </p:cNvSpPr>
          <p:nvPr/>
        </p:nvSpPr>
        <p:spPr>
          <a:xfrm>
            <a:off x="316046" y="174919"/>
            <a:ext cx="8613801" cy="113339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a:solidFill>
                  <a:srgbClr val="C00000"/>
                </a:solidFill>
              </a:rPr>
              <a:t>Being a Teacher</a:t>
            </a:r>
          </a:p>
        </p:txBody>
      </p:sp>
      <p:sp>
        <p:nvSpPr>
          <p:cNvPr id="10" name="Rectangle 9"/>
          <p:cNvSpPr/>
          <p:nvPr/>
        </p:nvSpPr>
        <p:spPr>
          <a:xfrm>
            <a:off x="0" y="0"/>
            <a:ext cx="9144000" cy="17742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2"/>
              </a:solidFill>
            </a:endParaRPr>
          </a:p>
        </p:txBody>
      </p:sp>
      <p:pic>
        <p:nvPicPr>
          <p:cNvPr id="11" name="Picture 10" descr="LHONLogo tight.jpg"/>
          <p:cNvPicPr>
            <a:picLocks noChangeAspect="1"/>
          </p:cNvPicPr>
          <p:nvPr/>
        </p:nvPicPr>
        <p:blipFill>
          <a:blip r:embed="rId3"/>
          <a:stretch>
            <a:fillRect/>
          </a:stretch>
        </p:blipFill>
        <p:spPr>
          <a:xfrm>
            <a:off x="7259496" y="5902729"/>
            <a:ext cx="1672499" cy="727053"/>
          </a:xfrm>
          <a:prstGeom prst="rect">
            <a:avLst/>
          </a:prstGeom>
        </p:spPr>
      </p:pic>
      <p:sp>
        <p:nvSpPr>
          <p:cNvPr id="2" name="TextBox 1">
            <a:extLst>
              <a:ext uri="{FF2B5EF4-FFF2-40B4-BE49-F238E27FC236}">
                <a16:creationId xmlns:a16="http://schemas.microsoft.com/office/drawing/2014/main" id="{53F959FC-6F9F-4587-A53B-101C0EAAB9F5}"/>
              </a:ext>
            </a:extLst>
          </p:cNvPr>
          <p:cNvSpPr txBox="1"/>
          <p:nvPr/>
        </p:nvSpPr>
        <p:spPr>
          <a:xfrm>
            <a:off x="443753" y="1308208"/>
            <a:ext cx="8198863" cy="54476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r>
              <a:rPr lang="en-US" sz="3000" dirty="0">
                <a:cs typeface="Arial"/>
              </a:rPr>
              <a:t>Prove yourself – any job​</a:t>
            </a:r>
          </a:p>
          <a:p>
            <a:pPr>
              <a:buChar char="•"/>
            </a:pPr>
            <a:r>
              <a:rPr lang="en-US" sz="3000" dirty="0">
                <a:cs typeface="Arial"/>
              </a:rPr>
              <a:t>Things take longer – any job​</a:t>
            </a:r>
          </a:p>
          <a:p>
            <a:pPr>
              <a:buChar char="•"/>
            </a:pPr>
            <a:r>
              <a:rPr lang="en-US" sz="3000" dirty="0">
                <a:cs typeface="Arial"/>
              </a:rPr>
              <a:t>Behavior- be tough and firm in beginning​</a:t>
            </a:r>
          </a:p>
          <a:p>
            <a:pPr>
              <a:buChar char="•"/>
            </a:pPr>
            <a:r>
              <a:rPr lang="en-US" sz="3000" dirty="0">
                <a:cs typeface="Arial"/>
              </a:rPr>
              <a:t>Use what works best – white board/smartboard​</a:t>
            </a:r>
          </a:p>
          <a:p>
            <a:pPr>
              <a:buChar char="•"/>
            </a:pPr>
            <a:r>
              <a:rPr lang="en-US" sz="3000" dirty="0">
                <a:cs typeface="Arial"/>
              </a:rPr>
              <a:t>Magnifier, CCTV, Laptop (JAWS)​</a:t>
            </a:r>
          </a:p>
          <a:p>
            <a:pPr>
              <a:buChar char="•"/>
            </a:pPr>
            <a:r>
              <a:rPr lang="en-US" sz="3000" dirty="0">
                <a:cs typeface="Arial"/>
              </a:rPr>
              <a:t>Seems like you do a better job, always trying to prove yourself</a:t>
            </a:r>
          </a:p>
          <a:p>
            <a:pPr>
              <a:buChar char="•"/>
            </a:pPr>
            <a:r>
              <a:rPr lang="en-US" sz="3000" dirty="0">
                <a:latin typeface="Calibri"/>
                <a:cs typeface="Arial"/>
              </a:rPr>
              <a:t>Classroom is verbal/no raising of hands, has person say their name before question</a:t>
            </a:r>
          </a:p>
          <a:p>
            <a:pPr>
              <a:buChar char="•"/>
            </a:pPr>
            <a:r>
              <a:rPr lang="en-US" sz="3000" dirty="0">
                <a:latin typeface="Calibri"/>
                <a:cs typeface="Arial"/>
              </a:rPr>
              <a:t>Does have an EA in the classroom for attendance, but not to help with teaching</a:t>
            </a:r>
          </a:p>
          <a:p>
            <a:endParaRPr lang="en-US">
              <a:latin typeface="Arial"/>
              <a:cs typeface="Arial"/>
            </a:endParaRPr>
          </a:p>
        </p:txBody>
      </p:sp>
    </p:spTree>
    <p:extLst>
      <p:ext uri="{BB962C8B-B14F-4D97-AF65-F5344CB8AC3E}">
        <p14:creationId xmlns:p14="http://schemas.microsoft.com/office/powerpoint/2010/main" val="37536712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637" y="368300"/>
            <a:ext cx="8229600" cy="1143000"/>
          </a:xfrm>
        </p:spPr>
        <p:txBody>
          <a:bodyPr>
            <a:normAutofit/>
          </a:bodyPr>
          <a:lstStyle/>
          <a:p>
            <a:pPr algn="l"/>
            <a:r>
              <a:rPr lang="en-US" dirty="0">
                <a:solidFill>
                  <a:srgbClr val="C00000"/>
                </a:solidFill>
              </a:rPr>
              <a:t>Facebook Group</a:t>
            </a:r>
          </a:p>
        </p:txBody>
      </p:sp>
      <p:sp>
        <p:nvSpPr>
          <p:cNvPr id="3" name="TextBox 2"/>
          <p:cNvSpPr txBox="1"/>
          <p:nvPr/>
        </p:nvSpPr>
        <p:spPr>
          <a:xfrm>
            <a:off x="5880100" y="939800"/>
            <a:ext cx="184731" cy="369332"/>
          </a:xfrm>
          <a:prstGeom prst="rect">
            <a:avLst/>
          </a:prstGeom>
          <a:noFill/>
        </p:spPr>
        <p:txBody>
          <a:bodyPr wrap="none" rtlCol="0">
            <a:spAutoFit/>
          </a:bodyPr>
          <a:lstStyle/>
          <a:p>
            <a:endParaRPr lang="en-US" dirty="0"/>
          </a:p>
        </p:txBody>
      </p:sp>
      <p:sp>
        <p:nvSpPr>
          <p:cNvPr id="9" name="Rectangle 8"/>
          <p:cNvSpPr/>
          <p:nvPr/>
        </p:nvSpPr>
        <p:spPr>
          <a:xfrm>
            <a:off x="0" y="0"/>
            <a:ext cx="9144000" cy="17742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2"/>
              </a:solidFill>
            </a:endParaRPr>
          </a:p>
        </p:txBody>
      </p:sp>
      <p:sp>
        <p:nvSpPr>
          <p:cNvPr id="5" name="Rectangle 4"/>
          <p:cNvSpPr/>
          <p:nvPr/>
        </p:nvSpPr>
        <p:spPr>
          <a:xfrm>
            <a:off x="985837" y="5180357"/>
            <a:ext cx="7772400" cy="523220"/>
          </a:xfrm>
          <a:prstGeom prst="rect">
            <a:avLst/>
          </a:prstGeom>
        </p:spPr>
        <p:txBody>
          <a:bodyPr wrap="square">
            <a:spAutoFit/>
          </a:bodyPr>
          <a:lstStyle/>
          <a:p>
            <a:pPr fontAlgn="base"/>
            <a:r>
              <a:rPr lang="en-US" sz="2800" u="sng" dirty="0">
                <a:latin typeface="Calibri" charset="0"/>
                <a:ea typeface="Calibri" charset="0"/>
                <a:cs typeface="Calibri" charset="0"/>
                <a:hlinkClick r:id="rId3"/>
              </a:rPr>
              <a:t>Navigating Education/School With LHON FB Group</a:t>
            </a:r>
            <a:endParaRPr lang="en-US" sz="2800" dirty="0">
              <a:latin typeface="Calibri" charset="0"/>
              <a:ea typeface="Calibri" charset="0"/>
              <a:cs typeface="Calibri" charset="0"/>
            </a:endParaRPr>
          </a:p>
        </p:txBody>
      </p:sp>
      <p:pic>
        <p:nvPicPr>
          <p:cNvPr id="4" name="Picture 3">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8251" y="1410216"/>
            <a:ext cx="3450372" cy="3669057"/>
          </a:xfrm>
          <a:prstGeom prst="rect">
            <a:avLst/>
          </a:prstGeom>
        </p:spPr>
      </p:pic>
      <p:pic>
        <p:nvPicPr>
          <p:cNvPr id="10" name="Picture 9" descr="LHONLogo tight.jpg"/>
          <p:cNvPicPr>
            <a:picLocks noChangeAspect="1"/>
          </p:cNvPicPr>
          <p:nvPr/>
        </p:nvPicPr>
        <p:blipFill>
          <a:blip r:embed="rId5"/>
          <a:stretch>
            <a:fillRect/>
          </a:stretch>
        </p:blipFill>
        <p:spPr>
          <a:xfrm>
            <a:off x="7259496" y="5902729"/>
            <a:ext cx="1672499" cy="727053"/>
          </a:xfrm>
          <a:prstGeom prst="rect">
            <a:avLst/>
          </a:prstGeom>
        </p:spPr>
      </p:pic>
    </p:spTree>
    <p:extLst>
      <p:ext uri="{BB962C8B-B14F-4D97-AF65-F5344CB8AC3E}">
        <p14:creationId xmlns:p14="http://schemas.microsoft.com/office/powerpoint/2010/main" val="9686906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p:cNvPicPr>
          <p:nvPr/>
        </p:nvPicPr>
        <p:blipFill rotWithShape="1">
          <a:blip r:embed="rId3">
            <a:extLst>
              <a:ext uri="{28A0092B-C50C-407E-A947-70E740481C1C}">
                <a14:useLocalDpi xmlns:a14="http://schemas.microsoft.com/office/drawing/2010/main" val="0"/>
              </a:ext>
            </a:extLst>
          </a:blip>
          <a:srcRect b="16279"/>
          <a:stretch/>
        </p:blipFill>
        <p:spPr>
          <a:xfrm>
            <a:off x="975283" y="1255785"/>
            <a:ext cx="6407650" cy="3801462"/>
          </a:xfrm>
          <a:prstGeom prst="rect">
            <a:avLst/>
          </a:prstGeom>
        </p:spPr>
      </p:pic>
      <p:sp>
        <p:nvSpPr>
          <p:cNvPr id="2" name="Title 1"/>
          <p:cNvSpPr>
            <a:spLocks noGrp="1"/>
          </p:cNvSpPr>
          <p:nvPr>
            <p:ph type="title"/>
          </p:nvPr>
        </p:nvSpPr>
        <p:spPr>
          <a:xfrm>
            <a:off x="528637" y="368300"/>
            <a:ext cx="8229600" cy="1143000"/>
          </a:xfrm>
        </p:spPr>
        <p:txBody>
          <a:bodyPr>
            <a:normAutofit/>
          </a:bodyPr>
          <a:lstStyle/>
          <a:p>
            <a:pPr algn="l"/>
            <a:r>
              <a:rPr lang="en-US" dirty="0">
                <a:solidFill>
                  <a:srgbClr val="C00000"/>
                </a:solidFill>
              </a:rPr>
              <a:t>LHON.org</a:t>
            </a:r>
          </a:p>
        </p:txBody>
      </p:sp>
      <p:sp>
        <p:nvSpPr>
          <p:cNvPr id="3" name="TextBox 2"/>
          <p:cNvSpPr txBox="1"/>
          <p:nvPr/>
        </p:nvSpPr>
        <p:spPr>
          <a:xfrm>
            <a:off x="5880100" y="939800"/>
            <a:ext cx="184731" cy="369332"/>
          </a:xfrm>
          <a:prstGeom prst="rect">
            <a:avLst/>
          </a:prstGeom>
          <a:noFill/>
        </p:spPr>
        <p:txBody>
          <a:bodyPr wrap="none" rtlCol="0">
            <a:spAutoFit/>
          </a:bodyPr>
          <a:lstStyle/>
          <a:p>
            <a:endParaRPr lang="en-US" dirty="0"/>
          </a:p>
        </p:txBody>
      </p:sp>
      <p:sp>
        <p:nvSpPr>
          <p:cNvPr id="9" name="Rectangle 8"/>
          <p:cNvSpPr/>
          <p:nvPr/>
        </p:nvSpPr>
        <p:spPr>
          <a:xfrm>
            <a:off x="0" y="0"/>
            <a:ext cx="9144000" cy="17742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2"/>
              </a:solidFill>
            </a:endParaRPr>
          </a:p>
        </p:txBody>
      </p:sp>
      <p:cxnSp>
        <p:nvCxnSpPr>
          <p:cNvPr id="8" name="Straight Arrow Connector 7"/>
          <p:cNvCxnSpPr/>
          <p:nvPr/>
        </p:nvCxnSpPr>
        <p:spPr>
          <a:xfrm flipV="1">
            <a:off x="102118" y="2049606"/>
            <a:ext cx="1160585" cy="650074"/>
          </a:xfrm>
          <a:prstGeom prst="straightConnector1">
            <a:avLst/>
          </a:prstGeom>
          <a:ln w="76200">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H="1">
            <a:off x="5363882" y="527210"/>
            <a:ext cx="620794" cy="825179"/>
          </a:xfrm>
          <a:prstGeom prst="straightConnector1">
            <a:avLst/>
          </a:prstGeom>
          <a:ln w="76200">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a:off x="1611068" y="5057246"/>
            <a:ext cx="6064737" cy="646331"/>
          </a:xfrm>
          <a:prstGeom prst="rect">
            <a:avLst/>
          </a:prstGeom>
        </p:spPr>
        <p:txBody>
          <a:bodyPr wrap="none">
            <a:spAutoFit/>
          </a:bodyPr>
          <a:lstStyle/>
          <a:p>
            <a:r>
              <a:rPr lang="en-US" sz="3600" dirty="0">
                <a:hlinkClick r:id="rId4"/>
              </a:rPr>
              <a:t>www.lhon.org/living-with-lhon</a:t>
            </a:r>
            <a:r>
              <a:rPr lang="en-US" sz="3600" dirty="0"/>
              <a:t> </a:t>
            </a:r>
          </a:p>
        </p:txBody>
      </p:sp>
      <p:pic>
        <p:nvPicPr>
          <p:cNvPr id="12" name="Picture 11" descr="LHONLogo tight.jpg"/>
          <p:cNvPicPr>
            <a:picLocks noChangeAspect="1"/>
          </p:cNvPicPr>
          <p:nvPr/>
        </p:nvPicPr>
        <p:blipFill>
          <a:blip r:embed="rId5"/>
          <a:stretch>
            <a:fillRect/>
          </a:stretch>
        </p:blipFill>
        <p:spPr>
          <a:xfrm>
            <a:off x="7259496" y="5902729"/>
            <a:ext cx="1672499" cy="727053"/>
          </a:xfrm>
          <a:prstGeom prst="rect">
            <a:avLst/>
          </a:prstGeom>
        </p:spPr>
      </p:pic>
    </p:spTree>
    <p:extLst>
      <p:ext uri="{BB962C8B-B14F-4D97-AF65-F5344CB8AC3E}">
        <p14:creationId xmlns:p14="http://schemas.microsoft.com/office/powerpoint/2010/main" val="8556885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8867" y="2977092"/>
            <a:ext cx="7772400" cy="1470025"/>
          </a:xfrm>
        </p:spPr>
        <p:txBody>
          <a:bodyPr>
            <a:normAutofit/>
          </a:bodyPr>
          <a:lstStyle/>
          <a:p>
            <a:r>
              <a:rPr lang="en-US" sz="4800" dirty="0"/>
              <a:t>Living with LHON: </a:t>
            </a:r>
            <a:r>
              <a:rPr lang="en-US" sz="4800" b="1" dirty="0">
                <a:solidFill>
                  <a:srgbClr val="C00000"/>
                </a:solidFill>
              </a:rPr>
              <a:t>Education</a:t>
            </a:r>
          </a:p>
        </p:txBody>
      </p:sp>
      <p:pic>
        <p:nvPicPr>
          <p:cNvPr id="6" name="Picture 5" descr="LHONLogo tight.jpg"/>
          <p:cNvPicPr>
            <a:picLocks noChangeAspect="1"/>
          </p:cNvPicPr>
          <p:nvPr/>
        </p:nvPicPr>
        <p:blipFill>
          <a:blip r:embed="rId3"/>
          <a:stretch>
            <a:fillRect/>
          </a:stretch>
        </p:blipFill>
        <p:spPr>
          <a:xfrm>
            <a:off x="359196" y="216137"/>
            <a:ext cx="3688080" cy="1603248"/>
          </a:xfrm>
          <a:prstGeom prst="rect">
            <a:avLst/>
          </a:prstGeom>
        </p:spPr>
      </p:pic>
      <p:pic>
        <p:nvPicPr>
          <p:cNvPr id="4" name="Picture 3"/>
          <p:cNvPicPr>
            <a:picLocks noChangeAspect="1"/>
          </p:cNvPicPr>
          <p:nvPr/>
        </p:nvPicPr>
        <p:blipFill>
          <a:blip r:embed="rId4"/>
          <a:stretch>
            <a:fillRect/>
          </a:stretch>
        </p:blipFill>
        <p:spPr>
          <a:xfrm>
            <a:off x="6059487" y="216137"/>
            <a:ext cx="2698749" cy="1214437"/>
          </a:xfrm>
          <a:prstGeom prst="rect">
            <a:avLst/>
          </a:prstGeom>
        </p:spPr>
      </p:pic>
    </p:spTree>
    <p:extLst>
      <p:ext uri="{BB962C8B-B14F-4D97-AF65-F5344CB8AC3E}">
        <p14:creationId xmlns:p14="http://schemas.microsoft.com/office/powerpoint/2010/main" val="11519720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880100" y="939800"/>
            <a:ext cx="184731" cy="369332"/>
          </a:xfrm>
          <a:prstGeom prst="rect">
            <a:avLst/>
          </a:prstGeom>
          <a:noFill/>
        </p:spPr>
        <p:txBody>
          <a:bodyPr wrap="none" rtlCol="0">
            <a:spAutoFit/>
          </a:bodyPr>
          <a:lstStyle/>
          <a:p>
            <a:endParaRPr lang="en-US" dirty="0"/>
          </a:p>
        </p:txBody>
      </p:sp>
      <p:sp>
        <p:nvSpPr>
          <p:cNvPr id="8" name="Subtitle 2"/>
          <p:cNvSpPr txBox="1">
            <a:spLocks/>
          </p:cNvSpPr>
          <p:nvPr/>
        </p:nvSpPr>
        <p:spPr>
          <a:xfrm>
            <a:off x="528637" y="1511299"/>
            <a:ext cx="8229600" cy="377507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
        <p:nvSpPr>
          <p:cNvPr id="9" name="Title 1"/>
          <p:cNvSpPr txBox="1">
            <a:spLocks/>
          </p:cNvSpPr>
          <p:nvPr/>
        </p:nvSpPr>
        <p:spPr>
          <a:xfrm>
            <a:off x="681037" y="52070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a:solidFill>
                  <a:srgbClr val="C00000"/>
                </a:solidFill>
              </a:rPr>
              <a:t>Concepts</a:t>
            </a:r>
          </a:p>
        </p:txBody>
      </p:sp>
      <p:sp>
        <p:nvSpPr>
          <p:cNvPr id="10" name="Rectangle 9"/>
          <p:cNvSpPr/>
          <p:nvPr/>
        </p:nvSpPr>
        <p:spPr>
          <a:xfrm>
            <a:off x="0" y="0"/>
            <a:ext cx="9144000" cy="17742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2"/>
              </a:solidFill>
            </a:endParaRPr>
          </a:p>
        </p:txBody>
      </p:sp>
      <p:sp>
        <p:nvSpPr>
          <p:cNvPr id="2" name="Rectangle 1"/>
          <p:cNvSpPr/>
          <p:nvPr/>
        </p:nvSpPr>
        <p:spPr>
          <a:xfrm>
            <a:off x="681036" y="1720710"/>
            <a:ext cx="7881073" cy="3877985"/>
          </a:xfrm>
          <a:prstGeom prst="rect">
            <a:avLst/>
          </a:prstGeom>
        </p:spPr>
        <p:txBody>
          <a:bodyPr wrap="square" anchor="t">
            <a:spAutoFit/>
          </a:bodyPr>
          <a:lstStyle/>
          <a:p>
            <a:pPr marL="457200" indent="-457200">
              <a:buFont typeface="Arial" charset="0"/>
              <a:buChar char="•"/>
            </a:pPr>
            <a:r>
              <a:rPr lang="en-US" sz="3200" dirty="0">
                <a:latin typeface="Calibri"/>
                <a:ea typeface="Calibri" charset="0"/>
                <a:cs typeface="Calibri"/>
                <a:hlinkClick r:id="rId3"/>
              </a:rPr>
              <a:t>Protecting Students With Disabilities</a:t>
            </a:r>
            <a:endParaRPr lang="en-US" sz="3200" dirty="0">
              <a:latin typeface="Calibri"/>
              <a:ea typeface="Calibri" charset="0"/>
              <a:cs typeface="Calibri" charset="0"/>
            </a:endParaRPr>
          </a:p>
          <a:p>
            <a:pPr marL="914400" lvl="1" indent="-457200">
              <a:buFont typeface="Arial" charset="0"/>
              <a:buChar char="•"/>
            </a:pPr>
            <a:r>
              <a:rPr lang="en-US" sz="3200" b="1" dirty="0">
                <a:latin typeface="Calibri"/>
                <a:ea typeface="Calibri" charset="0"/>
                <a:cs typeface="Calibri"/>
              </a:rPr>
              <a:t>What are your rights?</a:t>
            </a:r>
          </a:p>
          <a:p>
            <a:pPr marL="914400" lvl="1" indent="-457200">
              <a:buFont typeface="Arial" charset="0"/>
              <a:buChar char="•"/>
            </a:pPr>
            <a:r>
              <a:rPr lang="en-US" sz="3200" b="1" dirty="0">
                <a:latin typeface="Calibri"/>
                <a:ea typeface="Calibri" charset="0"/>
                <a:cs typeface="Calibri"/>
              </a:rPr>
              <a:t>H</a:t>
            </a:r>
            <a:r>
              <a:rPr lang="en-US" sz="3000" b="1" dirty="0">
                <a:latin typeface="Calibri"/>
                <a:ea typeface="Calibri" charset="0"/>
                <a:cs typeface="Calibri"/>
              </a:rPr>
              <a:t>ow can this be done at various ages?</a:t>
            </a:r>
          </a:p>
          <a:p>
            <a:pPr marL="457200" indent="-457200">
              <a:buFont typeface="Arial" charset="0"/>
              <a:buChar char="•"/>
            </a:pPr>
            <a:r>
              <a:rPr lang="en-US" sz="3000" b="1" dirty="0">
                <a:latin typeface="Calibri"/>
                <a:ea typeface="Calibri" charset="0"/>
                <a:cs typeface="Calibri"/>
              </a:rPr>
              <a:t> 504 &amp; IEP Plans</a:t>
            </a:r>
            <a:endParaRPr lang="en-US" sz="3000" b="1" dirty="0">
              <a:latin typeface="Calibri"/>
              <a:ea typeface="Calibri" charset="0"/>
              <a:cs typeface="Calibri" charset="0"/>
            </a:endParaRPr>
          </a:p>
          <a:p>
            <a:pPr marL="457200" indent="-457200">
              <a:buFont typeface="Arial" charset="0"/>
              <a:buChar char="•"/>
            </a:pPr>
            <a:r>
              <a:rPr lang="en-US" sz="3000" b="1" dirty="0">
                <a:latin typeface="Calibri"/>
                <a:ea typeface="Calibri" charset="0"/>
                <a:cs typeface="Calibri"/>
              </a:rPr>
              <a:t>Accommodations/Assistive Technology</a:t>
            </a:r>
            <a:endParaRPr lang="en-US" dirty="0">
              <a:latin typeface="Calibri"/>
              <a:ea typeface="Calibri" charset="0"/>
              <a:cs typeface="Calibri"/>
            </a:endParaRPr>
          </a:p>
          <a:p>
            <a:pPr marL="457200" indent="-457200">
              <a:buFont typeface="Arial" charset="0"/>
              <a:buChar char="•"/>
            </a:pPr>
            <a:r>
              <a:rPr lang="en-US" sz="3000" b="1" dirty="0">
                <a:latin typeface="Calibri"/>
                <a:ea typeface="Calibri" charset="0"/>
                <a:cs typeface="Calibri"/>
              </a:rPr>
              <a:t>Teacher of the Visually Impaired (TVI)</a:t>
            </a:r>
            <a:endParaRPr lang="en-US" dirty="0">
              <a:cs typeface="Calibri"/>
            </a:endParaRPr>
          </a:p>
          <a:p>
            <a:pPr marL="457200" indent="-457200">
              <a:buFont typeface="Arial" charset="0"/>
              <a:buChar char="•"/>
            </a:pPr>
            <a:r>
              <a:rPr lang="en-US" sz="3000" b="1" dirty="0">
                <a:latin typeface="Calibri"/>
                <a:ea typeface="Calibri" charset="0"/>
                <a:cs typeface="Calibri"/>
              </a:rPr>
              <a:t>Education options for adults</a:t>
            </a:r>
            <a:endParaRPr lang="en-US" sz="3000" b="1" dirty="0">
              <a:latin typeface="Calibri"/>
              <a:ea typeface="Calibri" charset="0"/>
              <a:cs typeface="Calibri" charset="0"/>
            </a:endParaRPr>
          </a:p>
          <a:p>
            <a:pPr marL="457200" indent="-457200">
              <a:buFont typeface="Arial" charset="0"/>
              <a:buChar char="•"/>
            </a:pPr>
            <a:endParaRPr lang="en-US" sz="3000" dirty="0">
              <a:latin typeface="Calibri" charset="0"/>
              <a:ea typeface="Calibri" charset="0"/>
              <a:cs typeface="Calibri" charset="0"/>
            </a:endParaRPr>
          </a:p>
        </p:txBody>
      </p:sp>
      <p:pic>
        <p:nvPicPr>
          <p:cNvPr id="11" name="Picture 10" descr="LHONLogo tight.jpg"/>
          <p:cNvPicPr>
            <a:picLocks noChangeAspect="1"/>
          </p:cNvPicPr>
          <p:nvPr/>
        </p:nvPicPr>
        <p:blipFill>
          <a:blip r:embed="rId4"/>
          <a:stretch>
            <a:fillRect/>
          </a:stretch>
        </p:blipFill>
        <p:spPr>
          <a:xfrm>
            <a:off x="7259496" y="5902729"/>
            <a:ext cx="1672499" cy="727053"/>
          </a:xfrm>
          <a:prstGeom prst="rect">
            <a:avLst/>
          </a:prstGeom>
        </p:spPr>
      </p:pic>
    </p:spTree>
    <p:extLst>
      <p:ext uri="{BB962C8B-B14F-4D97-AF65-F5344CB8AC3E}">
        <p14:creationId xmlns:p14="http://schemas.microsoft.com/office/powerpoint/2010/main" val="1519803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880100" y="939800"/>
            <a:ext cx="184731" cy="369332"/>
          </a:xfrm>
          <a:prstGeom prst="rect">
            <a:avLst/>
          </a:prstGeom>
          <a:noFill/>
        </p:spPr>
        <p:txBody>
          <a:bodyPr wrap="none" rtlCol="0">
            <a:spAutoFit/>
          </a:bodyPr>
          <a:lstStyle/>
          <a:p>
            <a:endParaRPr lang="en-US" dirty="0"/>
          </a:p>
        </p:txBody>
      </p:sp>
      <p:sp>
        <p:nvSpPr>
          <p:cNvPr id="8" name="Subtitle 2"/>
          <p:cNvSpPr txBox="1">
            <a:spLocks/>
          </p:cNvSpPr>
          <p:nvPr/>
        </p:nvSpPr>
        <p:spPr>
          <a:xfrm>
            <a:off x="528637" y="1511299"/>
            <a:ext cx="8229600" cy="377507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
        <p:nvSpPr>
          <p:cNvPr id="9" name="Title 1"/>
          <p:cNvSpPr txBox="1">
            <a:spLocks/>
          </p:cNvSpPr>
          <p:nvPr/>
        </p:nvSpPr>
        <p:spPr>
          <a:xfrm>
            <a:off x="681037" y="52070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a:solidFill>
                  <a:srgbClr val="C00000"/>
                </a:solidFill>
              </a:rPr>
              <a:t>Issues</a:t>
            </a:r>
          </a:p>
        </p:txBody>
      </p:sp>
      <p:sp>
        <p:nvSpPr>
          <p:cNvPr id="10" name="Rectangle 9"/>
          <p:cNvSpPr/>
          <p:nvPr/>
        </p:nvSpPr>
        <p:spPr>
          <a:xfrm>
            <a:off x="0" y="0"/>
            <a:ext cx="9144000" cy="17742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2"/>
              </a:solidFill>
            </a:endParaRPr>
          </a:p>
        </p:txBody>
      </p:sp>
      <p:sp>
        <p:nvSpPr>
          <p:cNvPr id="2" name="Rectangle 1"/>
          <p:cNvSpPr/>
          <p:nvPr/>
        </p:nvSpPr>
        <p:spPr>
          <a:xfrm>
            <a:off x="681036" y="1720710"/>
            <a:ext cx="7881073" cy="2862322"/>
          </a:xfrm>
          <a:prstGeom prst="rect">
            <a:avLst/>
          </a:prstGeom>
        </p:spPr>
        <p:txBody>
          <a:bodyPr wrap="square" anchor="t">
            <a:spAutoFit/>
          </a:bodyPr>
          <a:lstStyle/>
          <a:p>
            <a:pPr marL="457200" indent="-457200">
              <a:buFont typeface="Arial" charset="0"/>
              <a:buChar char="•"/>
            </a:pPr>
            <a:r>
              <a:rPr lang="en-US" sz="3000" b="1" dirty="0">
                <a:latin typeface="Calibri"/>
                <a:ea typeface="Calibri" charset="0"/>
                <a:cs typeface="Calibri"/>
              </a:rPr>
              <a:t>Wide range of vision (dis)ability with LHON</a:t>
            </a:r>
          </a:p>
          <a:p>
            <a:pPr marL="457200" indent="-457200">
              <a:buFont typeface="Arial" charset="0"/>
              <a:buChar char="•"/>
            </a:pPr>
            <a:r>
              <a:rPr lang="en-US" sz="3000" b="1" dirty="0">
                <a:latin typeface="Calibri"/>
                <a:ea typeface="Calibri" charset="0"/>
                <a:cs typeface="Calibri"/>
              </a:rPr>
              <a:t>Obtaining Resources and Equipment</a:t>
            </a:r>
          </a:p>
          <a:p>
            <a:pPr marL="457200" indent="-457200">
              <a:buFont typeface="Arial" charset="0"/>
              <a:buChar char="•"/>
            </a:pPr>
            <a:r>
              <a:rPr lang="en-US" sz="3000" b="1" dirty="0">
                <a:latin typeface="Calibri"/>
                <a:ea typeface="Calibri" charset="0"/>
                <a:cs typeface="Calibri"/>
              </a:rPr>
              <a:t>Obtaining Accessible Materials</a:t>
            </a:r>
          </a:p>
          <a:p>
            <a:pPr marL="457200" indent="-457200">
              <a:buFont typeface="Arial" charset="0"/>
              <a:buChar char="•"/>
            </a:pPr>
            <a:r>
              <a:rPr lang="en-US" sz="3000" b="1" dirty="0">
                <a:latin typeface="Calibri"/>
                <a:ea typeface="Calibri" charset="0"/>
                <a:cs typeface="Calibri"/>
              </a:rPr>
              <a:t>Informing Teachers/School/Administration</a:t>
            </a:r>
          </a:p>
          <a:p>
            <a:pPr marL="457200" indent="-457200">
              <a:buFont typeface="Arial" charset="0"/>
              <a:buChar char="•"/>
            </a:pPr>
            <a:r>
              <a:rPr lang="en-US" sz="3000" b="1" dirty="0">
                <a:latin typeface="Calibri"/>
                <a:ea typeface="Calibri" charset="0"/>
                <a:cs typeface="Calibri"/>
              </a:rPr>
              <a:t>Informing Other Students</a:t>
            </a:r>
          </a:p>
          <a:p>
            <a:pPr marL="457200" indent="-457200">
              <a:buFont typeface="Arial" charset="0"/>
              <a:buChar char="•"/>
            </a:pPr>
            <a:r>
              <a:rPr lang="en-US" sz="3000" b="1" dirty="0">
                <a:latin typeface="Calibri"/>
                <a:ea typeface="Calibri" charset="0"/>
                <a:cs typeface="Calibri"/>
              </a:rPr>
              <a:t>Time Management</a:t>
            </a:r>
          </a:p>
        </p:txBody>
      </p:sp>
      <p:pic>
        <p:nvPicPr>
          <p:cNvPr id="11" name="Picture 10" descr="LHONLogo tight.jpg"/>
          <p:cNvPicPr>
            <a:picLocks noChangeAspect="1"/>
          </p:cNvPicPr>
          <p:nvPr/>
        </p:nvPicPr>
        <p:blipFill>
          <a:blip r:embed="rId3"/>
          <a:stretch>
            <a:fillRect/>
          </a:stretch>
        </p:blipFill>
        <p:spPr>
          <a:xfrm>
            <a:off x="7259496" y="5902729"/>
            <a:ext cx="1672499" cy="727053"/>
          </a:xfrm>
          <a:prstGeom prst="rect">
            <a:avLst/>
          </a:prstGeom>
        </p:spPr>
      </p:pic>
    </p:spTree>
    <p:extLst>
      <p:ext uri="{BB962C8B-B14F-4D97-AF65-F5344CB8AC3E}">
        <p14:creationId xmlns:p14="http://schemas.microsoft.com/office/powerpoint/2010/main" val="9138290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880100" y="939800"/>
            <a:ext cx="184731" cy="369332"/>
          </a:xfrm>
          <a:prstGeom prst="rect">
            <a:avLst/>
          </a:prstGeom>
          <a:noFill/>
        </p:spPr>
        <p:txBody>
          <a:bodyPr wrap="none" rtlCol="0">
            <a:spAutoFit/>
          </a:bodyPr>
          <a:lstStyle/>
          <a:p>
            <a:endParaRPr lang="en-US" dirty="0"/>
          </a:p>
        </p:txBody>
      </p:sp>
      <p:sp>
        <p:nvSpPr>
          <p:cNvPr id="8" name="Subtitle 2"/>
          <p:cNvSpPr txBox="1">
            <a:spLocks/>
          </p:cNvSpPr>
          <p:nvPr/>
        </p:nvSpPr>
        <p:spPr>
          <a:xfrm>
            <a:off x="528637" y="1511299"/>
            <a:ext cx="8229600" cy="377507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
        <p:nvSpPr>
          <p:cNvPr id="9" name="Title 1"/>
          <p:cNvSpPr txBox="1">
            <a:spLocks/>
          </p:cNvSpPr>
          <p:nvPr/>
        </p:nvSpPr>
        <p:spPr>
          <a:xfrm>
            <a:off x="681037" y="52070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a:solidFill>
                  <a:srgbClr val="C00000"/>
                </a:solidFill>
              </a:rPr>
              <a:t>Rehabilitation Act of 1973</a:t>
            </a:r>
          </a:p>
        </p:txBody>
      </p:sp>
      <p:sp>
        <p:nvSpPr>
          <p:cNvPr id="10" name="Rectangle 9"/>
          <p:cNvSpPr/>
          <p:nvPr/>
        </p:nvSpPr>
        <p:spPr>
          <a:xfrm>
            <a:off x="0" y="0"/>
            <a:ext cx="9144000" cy="17742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2"/>
              </a:solidFill>
            </a:endParaRPr>
          </a:p>
        </p:txBody>
      </p:sp>
      <p:sp>
        <p:nvSpPr>
          <p:cNvPr id="2" name="Rectangle 1"/>
          <p:cNvSpPr/>
          <p:nvPr/>
        </p:nvSpPr>
        <p:spPr>
          <a:xfrm>
            <a:off x="681036" y="1720710"/>
            <a:ext cx="7881073" cy="4708981"/>
          </a:xfrm>
          <a:prstGeom prst="rect">
            <a:avLst/>
          </a:prstGeom>
        </p:spPr>
        <p:txBody>
          <a:bodyPr wrap="square" anchor="t">
            <a:spAutoFit/>
          </a:bodyPr>
          <a:lstStyle/>
          <a:p>
            <a:pPr marL="457200" indent="-457200">
              <a:buFont typeface="Arial" charset="0"/>
              <a:buChar char="•"/>
            </a:pPr>
            <a:r>
              <a:rPr lang="en-US" sz="3000" b="1" dirty="0">
                <a:latin typeface="Calibri"/>
                <a:ea typeface="Calibri" charset="0"/>
                <a:cs typeface="Calibri"/>
              </a:rPr>
              <a:t>The Rehabilitation Act prohibits discrimination on the basis of disability in programs conducted by Federal agencies, in programs receiving Federal financial assistance, in Federal employment, and in the employment practices of Federal contractors. The standards for determining employment discrimination under the Rehabilitation Act are the same as those used in Title I of the Americans with Disabilities Act.</a:t>
            </a:r>
          </a:p>
        </p:txBody>
      </p:sp>
      <p:pic>
        <p:nvPicPr>
          <p:cNvPr id="11" name="Picture 10" descr="LHONLogo tight.jpg"/>
          <p:cNvPicPr>
            <a:picLocks noChangeAspect="1"/>
          </p:cNvPicPr>
          <p:nvPr/>
        </p:nvPicPr>
        <p:blipFill>
          <a:blip r:embed="rId3"/>
          <a:stretch>
            <a:fillRect/>
          </a:stretch>
        </p:blipFill>
        <p:spPr>
          <a:xfrm>
            <a:off x="7259496" y="5902729"/>
            <a:ext cx="1672499" cy="727053"/>
          </a:xfrm>
          <a:prstGeom prst="rect">
            <a:avLst/>
          </a:prstGeom>
        </p:spPr>
      </p:pic>
    </p:spTree>
    <p:extLst>
      <p:ext uri="{BB962C8B-B14F-4D97-AF65-F5344CB8AC3E}">
        <p14:creationId xmlns:p14="http://schemas.microsoft.com/office/powerpoint/2010/main" val="2186383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880100" y="939800"/>
            <a:ext cx="184731" cy="369332"/>
          </a:xfrm>
          <a:prstGeom prst="rect">
            <a:avLst/>
          </a:prstGeom>
          <a:noFill/>
        </p:spPr>
        <p:txBody>
          <a:bodyPr wrap="none" rtlCol="0">
            <a:spAutoFit/>
          </a:bodyPr>
          <a:lstStyle/>
          <a:p>
            <a:endParaRPr lang="en-US" dirty="0"/>
          </a:p>
        </p:txBody>
      </p:sp>
      <p:sp>
        <p:nvSpPr>
          <p:cNvPr id="8" name="Subtitle 2"/>
          <p:cNvSpPr txBox="1">
            <a:spLocks/>
          </p:cNvSpPr>
          <p:nvPr/>
        </p:nvSpPr>
        <p:spPr>
          <a:xfrm>
            <a:off x="-2465701" y="1489834"/>
            <a:ext cx="8229600" cy="377507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
        <p:nvSpPr>
          <p:cNvPr id="9" name="Title 1"/>
          <p:cNvSpPr txBox="1">
            <a:spLocks/>
          </p:cNvSpPr>
          <p:nvPr/>
        </p:nvSpPr>
        <p:spPr>
          <a:xfrm>
            <a:off x="681037" y="52070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a:solidFill>
                  <a:srgbClr val="C00000"/>
                </a:solidFill>
              </a:rPr>
              <a:t>IDEA 2004</a:t>
            </a:r>
          </a:p>
        </p:txBody>
      </p:sp>
      <p:sp>
        <p:nvSpPr>
          <p:cNvPr id="10" name="Rectangle 9"/>
          <p:cNvSpPr/>
          <p:nvPr/>
        </p:nvSpPr>
        <p:spPr>
          <a:xfrm>
            <a:off x="0" y="0"/>
            <a:ext cx="9144000" cy="17742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2"/>
              </a:solidFill>
            </a:endParaRPr>
          </a:p>
        </p:txBody>
      </p:sp>
      <p:sp>
        <p:nvSpPr>
          <p:cNvPr id="2" name="Rectangle 1"/>
          <p:cNvSpPr/>
          <p:nvPr/>
        </p:nvSpPr>
        <p:spPr>
          <a:xfrm>
            <a:off x="681036" y="1720710"/>
            <a:ext cx="7591299" cy="4247317"/>
          </a:xfrm>
          <a:prstGeom prst="rect">
            <a:avLst/>
          </a:prstGeom>
        </p:spPr>
        <p:txBody>
          <a:bodyPr wrap="square" anchor="t">
            <a:spAutoFit/>
          </a:bodyPr>
          <a:lstStyle/>
          <a:p>
            <a:endParaRPr lang="en-US" sz="3000" dirty="0">
              <a:latin typeface="Calibri" charset="0"/>
              <a:ea typeface="Calibri" charset="0"/>
              <a:cs typeface="Calibri" charset="0"/>
            </a:endParaRPr>
          </a:p>
          <a:p>
            <a:pPr marL="457200" indent="-457200">
              <a:buFont typeface="Arial" charset="0"/>
              <a:buChar char="•"/>
            </a:pPr>
            <a:r>
              <a:rPr lang="en-US" sz="3000" b="1" dirty="0">
                <a:latin typeface="Calibri"/>
                <a:ea typeface="Calibri" charset="0"/>
                <a:cs typeface="Calibri"/>
              </a:rPr>
              <a:t>Individuals with Disabilities Education Act (IDEA). This is the law that makes available a free appropriate public education to eligible children with disabilities throughout the nation and insures special education and related services to children with disabilities.</a:t>
            </a:r>
            <a:endParaRPr lang="en-US" sz="3000" b="1">
              <a:latin typeface="Calibri"/>
              <a:ea typeface="Calibri" charset="0"/>
              <a:cs typeface="Calibri" charset="0"/>
            </a:endParaRPr>
          </a:p>
          <a:p>
            <a:pPr marL="457200" indent="-457200">
              <a:buFont typeface="Arial" charset="0"/>
              <a:buChar char="•"/>
            </a:pPr>
            <a:endParaRPr lang="en-US" sz="3000" dirty="0">
              <a:latin typeface="Calibri" charset="0"/>
              <a:ea typeface="Calibri" charset="0"/>
              <a:cs typeface="Calibri" charset="0"/>
            </a:endParaRPr>
          </a:p>
        </p:txBody>
      </p:sp>
      <p:pic>
        <p:nvPicPr>
          <p:cNvPr id="11" name="Picture 10" descr="LHONLogo tight.jpg"/>
          <p:cNvPicPr>
            <a:picLocks noChangeAspect="1"/>
          </p:cNvPicPr>
          <p:nvPr/>
        </p:nvPicPr>
        <p:blipFill>
          <a:blip r:embed="rId3"/>
          <a:stretch>
            <a:fillRect/>
          </a:stretch>
        </p:blipFill>
        <p:spPr>
          <a:xfrm>
            <a:off x="7259496" y="5902729"/>
            <a:ext cx="1672499" cy="727053"/>
          </a:xfrm>
          <a:prstGeom prst="rect">
            <a:avLst/>
          </a:prstGeom>
        </p:spPr>
      </p:pic>
    </p:spTree>
    <p:extLst>
      <p:ext uri="{BB962C8B-B14F-4D97-AF65-F5344CB8AC3E}">
        <p14:creationId xmlns:p14="http://schemas.microsoft.com/office/powerpoint/2010/main" val="22823156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880100" y="939800"/>
            <a:ext cx="184731" cy="369332"/>
          </a:xfrm>
          <a:prstGeom prst="rect">
            <a:avLst/>
          </a:prstGeom>
          <a:noFill/>
        </p:spPr>
        <p:txBody>
          <a:bodyPr wrap="none" rtlCol="0">
            <a:spAutoFit/>
          </a:bodyPr>
          <a:lstStyle/>
          <a:p>
            <a:endParaRPr lang="en-US" dirty="0"/>
          </a:p>
        </p:txBody>
      </p:sp>
      <p:sp>
        <p:nvSpPr>
          <p:cNvPr id="8" name="Subtitle 2"/>
          <p:cNvSpPr txBox="1">
            <a:spLocks/>
          </p:cNvSpPr>
          <p:nvPr/>
        </p:nvSpPr>
        <p:spPr>
          <a:xfrm>
            <a:off x="-2465701" y="1489834"/>
            <a:ext cx="8229600" cy="377507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
        <p:nvSpPr>
          <p:cNvPr id="9" name="Title 1"/>
          <p:cNvSpPr txBox="1">
            <a:spLocks/>
          </p:cNvSpPr>
          <p:nvPr/>
        </p:nvSpPr>
        <p:spPr>
          <a:xfrm>
            <a:off x="681037" y="52070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a:solidFill>
                  <a:srgbClr val="C00000"/>
                </a:solidFill>
              </a:rPr>
              <a:t>What is a 504 Plan</a:t>
            </a:r>
          </a:p>
        </p:txBody>
      </p:sp>
      <p:sp>
        <p:nvSpPr>
          <p:cNvPr id="10" name="Rectangle 9"/>
          <p:cNvSpPr/>
          <p:nvPr/>
        </p:nvSpPr>
        <p:spPr>
          <a:xfrm>
            <a:off x="0" y="0"/>
            <a:ext cx="9144000" cy="17742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2"/>
              </a:solidFill>
            </a:endParaRPr>
          </a:p>
        </p:txBody>
      </p:sp>
      <p:sp>
        <p:nvSpPr>
          <p:cNvPr id="2" name="Rectangle 1"/>
          <p:cNvSpPr/>
          <p:nvPr/>
        </p:nvSpPr>
        <p:spPr>
          <a:xfrm>
            <a:off x="681036" y="1720710"/>
            <a:ext cx="7591299" cy="4247317"/>
          </a:xfrm>
          <a:prstGeom prst="rect">
            <a:avLst/>
          </a:prstGeom>
        </p:spPr>
        <p:txBody>
          <a:bodyPr wrap="square" anchor="t">
            <a:spAutoFit/>
          </a:bodyPr>
          <a:lstStyle/>
          <a:p>
            <a:endParaRPr lang="en-US" sz="3000" b="1" dirty="0">
              <a:latin typeface="Calibri" charset="0"/>
              <a:ea typeface="Calibri" charset="0"/>
              <a:cs typeface="Calibri" charset="0"/>
            </a:endParaRPr>
          </a:p>
          <a:p>
            <a:pPr marL="457200" indent="-457200">
              <a:buFont typeface="Arial" charset="0"/>
              <a:buChar char="•"/>
            </a:pPr>
            <a:r>
              <a:rPr lang="en-US" sz="3000" b="1" dirty="0">
                <a:latin typeface="Calibri"/>
                <a:ea typeface="Calibri" charset="0"/>
                <a:cs typeface="Calibri"/>
              </a:rPr>
              <a:t>The 504 Plan is a plan developed to ensure that a child who has a disability identified under the law and is attending an elementary or secondary educational institution receives accommodations that will ensure their academic success and access to the learning environment.</a:t>
            </a:r>
          </a:p>
          <a:p>
            <a:pPr marL="457200" indent="-457200">
              <a:buFont typeface="Arial" charset="0"/>
              <a:buChar char="•"/>
            </a:pPr>
            <a:endParaRPr lang="en-US" sz="3000" dirty="0">
              <a:latin typeface="Calibri" charset="0"/>
              <a:ea typeface="Calibri" charset="0"/>
              <a:cs typeface="Calibri" charset="0"/>
            </a:endParaRPr>
          </a:p>
        </p:txBody>
      </p:sp>
      <p:pic>
        <p:nvPicPr>
          <p:cNvPr id="11" name="Picture 10" descr="LHONLogo tight.jpg"/>
          <p:cNvPicPr>
            <a:picLocks noChangeAspect="1"/>
          </p:cNvPicPr>
          <p:nvPr/>
        </p:nvPicPr>
        <p:blipFill>
          <a:blip r:embed="rId3"/>
          <a:stretch>
            <a:fillRect/>
          </a:stretch>
        </p:blipFill>
        <p:spPr>
          <a:xfrm>
            <a:off x="7259496" y="5902729"/>
            <a:ext cx="1672499" cy="727053"/>
          </a:xfrm>
          <a:prstGeom prst="rect">
            <a:avLst/>
          </a:prstGeom>
        </p:spPr>
      </p:pic>
    </p:spTree>
    <p:extLst>
      <p:ext uri="{BB962C8B-B14F-4D97-AF65-F5344CB8AC3E}">
        <p14:creationId xmlns:p14="http://schemas.microsoft.com/office/powerpoint/2010/main" val="2943672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880100" y="939800"/>
            <a:ext cx="184731" cy="369332"/>
          </a:xfrm>
          <a:prstGeom prst="rect">
            <a:avLst/>
          </a:prstGeom>
          <a:noFill/>
        </p:spPr>
        <p:txBody>
          <a:bodyPr wrap="none" rtlCol="0">
            <a:spAutoFit/>
          </a:bodyPr>
          <a:lstStyle/>
          <a:p>
            <a:endParaRPr lang="en-US" dirty="0"/>
          </a:p>
        </p:txBody>
      </p:sp>
      <p:sp>
        <p:nvSpPr>
          <p:cNvPr id="8" name="Subtitle 2"/>
          <p:cNvSpPr txBox="1">
            <a:spLocks/>
          </p:cNvSpPr>
          <p:nvPr/>
        </p:nvSpPr>
        <p:spPr>
          <a:xfrm>
            <a:off x="-2465701" y="1489834"/>
            <a:ext cx="8229600" cy="377507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
        <p:nvSpPr>
          <p:cNvPr id="9" name="Title 1"/>
          <p:cNvSpPr txBox="1">
            <a:spLocks/>
          </p:cNvSpPr>
          <p:nvPr/>
        </p:nvSpPr>
        <p:spPr>
          <a:xfrm>
            <a:off x="681037" y="52070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a:solidFill>
                  <a:srgbClr val="C00000"/>
                </a:solidFill>
              </a:rPr>
              <a:t>What is an IEP</a:t>
            </a:r>
          </a:p>
        </p:txBody>
      </p:sp>
      <p:sp>
        <p:nvSpPr>
          <p:cNvPr id="10" name="Rectangle 9"/>
          <p:cNvSpPr/>
          <p:nvPr/>
        </p:nvSpPr>
        <p:spPr>
          <a:xfrm>
            <a:off x="0" y="0"/>
            <a:ext cx="9144000" cy="17742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2"/>
              </a:solidFill>
            </a:endParaRPr>
          </a:p>
        </p:txBody>
      </p:sp>
      <p:sp>
        <p:nvSpPr>
          <p:cNvPr id="2" name="Rectangle 1"/>
          <p:cNvSpPr/>
          <p:nvPr/>
        </p:nvSpPr>
        <p:spPr>
          <a:xfrm>
            <a:off x="681036" y="1720710"/>
            <a:ext cx="7591299" cy="3785652"/>
          </a:xfrm>
          <a:prstGeom prst="rect">
            <a:avLst/>
          </a:prstGeom>
        </p:spPr>
        <p:txBody>
          <a:bodyPr wrap="square" anchor="t">
            <a:spAutoFit/>
          </a:bodyPr>
          <a:lstStyle/>
          <a:p>
            <a:endParaRPr lang="en-US" sz="3000" dirty="0">
              <a:latin typeface="Calibri" charset="0"/>
              <a:ea typeface="Calibri" charset="0"/>
              <a:cs typeface="Calibri" charset="0"/>
            </a:endParaRPr>
          </a:p>
          <a:p>
            <a:pPr marL="457200" indent="-457200">
              <a:buFont typeface="Arial" charset="0"/>
              <a:buChar char="•"/>
            </a:pPr>
            <a:r>
              <a:rPr lang="en-US" sz="3000" b="1" dirty="0">
                <a:latin typeface="Calibri"/>
                <a:ea typeface="Calibri" charset="0"/>
                <a:cs typeface="Calibri"/>
              </a:rPr>
              <a:t>The Individualized Educational Plan (IEP) is a plan or program developed to ensure that a child who has a disability identified under the law and is attending an elementary or secondary educational institution receives specialized instruction and related services.</a:t>
            </a:r>
          </a:p>
          <a:p>
            <a:pPr marL="457200" indent="-457200">
              <a:buFont typeface="Arial" charset="0"/>
              <a:buChar char="•"/>
            </a:pPr>
            <a:endParaRPr lang="en-US" sz="3000" dirty="0">
              <a:latin typeface="Calibri" charset="0"/>
              <a:ea typeface="Calibri" charset="0"/>
              <a:cs typeface="Calibri" charset="0"/>
            </a:endParaRPr>
          </a:p>
        </p:txBody>
      </p:sp>
      <p:pic>
        <p:nvPicPr>
          <p:cNvPr id="11" name="Picture 10" descr="LHONLogo tight.jpg"/>
          <p:cNvPicPr>
            <a:picLocks noChangeAspect="1"/>
          </p:cNvPicPr>
          <p:nvPr/>
        </p:nvPicPr>
        <p:blipFill>
          <a:blip r:embed="rId3"/>
          <a:stretch>
            <a:fillRect/>
          </a:stretch>
        </p:blipFill>
        <p:spPr>
          <a:xfrm>
            <a:off x="7259496" y="5902729"/>
            <a:ext cx="1672499" cy="727053"/>
          </a:xfrm>
          <a:prstGeom prst="rect">
            <a:avLst/>
          </a:prstGeom>
        </p:spPr>
      </p:pic>
    </p:spTree>
    <p:extLst>
      <p:ext uri="{BB962C8B-B14F-4D97-AF65-F5344CB8AC3E}">
        <p14:creationId xmlns:p14="http://schemas.microsoft.com/office/powerpoint/2010/main" val="1362907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880100" y="939800"/>
            <a:ext cx="184731" cy="369332"/>
          </a:xfrm>
          <a:prstGeom prst="rect">
            <a:avLst/>
          </a:prstGeom>
          <a:noFill/>
        </p:spPr>
        <p:txBody>
          <a:bodyPr wrap="none" rtlCol="0">
            <a:spAutoFit/>
          </a:bodyPr>
          <a:lstStyle/>
          <a:p>
            <a:endParaRPr lang="en-US" dirty="0"/>
          </a:p>
        </p:txBody>
      </p:sp>
      <p:sp>
        <p:nvSpPr>
          <p:cNvPr id="8" name="Subtitle 2"/>
          <p:cNvSpPr txBox="1">
            <a:spLocks/>
          </p:cNvSpPr>
          <p:nvPr/>
        </p:nvSpPr>
        <p:spPr>
          <a:xfrm>
            <a:off x="-2465701" y="1489834"/>
            <a:ext cx="8229600" cy="377507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
        <p:nvSpPr>
          <p:cNvPr id="9" name="Title 1"/>
          <p:cNvSpPr txBox="1">
            <a:spLocks/>
          </p:cNvSpPr>
          <p:nvPr/>
        </p:nvSpPr>
        <p:spPr>
          <a:xfrm>
            <a:off x="720909" y="-609009"/>
            <a:ext cx="8216309" cy="227270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a:solidFill>
                  <a:srgbClr val="C00000"/>
                </a:solidFill>
              </a:rPr>
              <a:t>Assistive Technology</a:t>
            </a:r>
          </a:p>
        </p:txBody>
      </p:sp>
      <p:sp>
        <p:nvSpPr>
          <p:cNvPr id="10" name="Rectangle 9"/>
          <p:cNvSpPr/>
          <p:nvPr/>
        </p:nvSpPr>
        <p:spPr>
          <a:xfrm>
            <a:off x="0" y="0"/>
            <a:ext cx="9144000" cy="17742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2"/>
              </a:solidFill>
            </a:endParaRPr>
          </a:p>
        </p:txBody>
      </p:sp>
      <p:sp>
        <p:nvSpPr>
          <p:cNvPr id="2" name="Rectangle 1"/>
          <p:cNvSpPr/>
          <p:nvPr/>
        </p:nvSpPr>
        <p:spPr>
          <a:xfrm>
            <a:off x="548130" y="418222"/>
            <a:ext cx="7724205" cy="6542351"/>
          </a:xfrm>
          <a:prstGeom prst="rect">
            <a:avLst/>
          </a:prstGeom>
        </p:spPr>
        <p:txBody>
          <a:bodyPr wrap="square" anchor="t">
            <a:spAutoFit/>
          </a:bodyPr>
          <a:lstStyle/>
          <a:p>
            <a:endParaRPr lang="en-US" sz="3000" dirty="0">
              <a:latin typeface="Calibri" charset="0"/>
              <a:ea typeface="Calibri" charset="0"/>
              <a:cs typeface="Calibri" charset="0"/>
            </a:endParaRPr>
          </a:p>
          <a:p>
            <a:pPr marL="457200" indent="-457200">
              <a:buFont typeface="Arial" charset="0"/>
              <a:buChar char="•"/>
            </a:pPr>
            <a:r>
              <a:rPr lang="en-US" sz="3000" b="1" dirty="0">
                <a:latin typeface="Calibri"/>
                <a:ea typeface="Calibri" charset="0"/>
                <a:cs typeface="Calibri"/>
              </a:rPr>
              <a:t>Under IDEA 2004 the law requires schools to use assistive technology devices and services to maximize accessibility for children with disabilities. </a:t>
            </a:r>
          </a:p>
          <a:p>
            <a:pPr marL="457200" indent="-457200">
              <a:buFont typeface="Arial" charset="0"/>
              <a:buChar char="•"/>
            </a:pPr>
            <a:r>
              <a:rPr lang="en-US" sz="3000" b="1" dirty="0">
                <a:latin typeface="Calibri"/>
                <a:ea typeface="Calibri" charset="0"/>
                <a:cs typeface="Calibri"/>
              </a:rPr>
              <a:t> If your IEP team determines that your child needs assistive technology devices and services, the school district is responsible for providing these and cannot use lack of availability or cost as an excuse.</a:t>
            </a:r>
            <a:endParaRPr lang="en-US" b="1">
              <a:cs typeface="Calibri"/>
            </a:endParaRPr>
          </a:p>
          <a:p>
            <a:pPr marL="457200" indent="-457200">
              <a:buFont typeface="Arial" charset="0"/>
              <a:buChar char="•"/>
            </a:pPr>
            <a:r>
              <a:rPr lang="en-US" sz="3000" b="1" dirty="0">
                <a:latin typeface="Calibri"/>
                <a:ea typeface="Calibri" charset="0"/>
                <a:cs typeface="Calibri"/>
              </a:rPr>
              <a:t>The law also requires schools to provide assistive technology training for teachers, child and family</a:t>
            </a:r>
            <a:endParaRPr lang="en-US" sz="3000" b="1" dirty="0">
              <a:latin typeface="Calibri"/>
              <a:ea typeface="Calibri" charset="0"/>
              <a:cs typeface="Calibri" charset="0"/>
            </a:endParaRPr>
          </a:p>
          <a:p>
            <a:pPr marL="457200" indent="-457200">
              <a:buFont typeface="Arial" charset="0"/>
              <a:buChar char="•"/>
            </a:pPr>
            <a:endParaRPr lang="en-US" sz="3000" dirty="0">
              <a:latin typeface="Calibri" charset="0"/>
              <a:ea typeface="Calibri" charset="0"/>
              <a:cs typeface="Calibri" charset="0"/>
            </a:endParaRPr>
          </a:p>
        </p:txBody>
      </p:sp>
      <p:pic>
        <p:nvPicPr>
          <p:cNvPr id="11" name="Picture 10" descr="LHONLogo tight.jpg"/>
          <p:cNvPicPr>
            <a:picLocks noChangeAspect="1"/>
          </p:cNvPicPr>
          <p:nvPr/>
        </p:nvPicPr>
        <p:blipFill>
          <a:blip r:embed="rId3"/>
          <a:stretch>
            <a:fillRect/>
          </a:stretch>
        </p:blipFill>
        <p:spPr>
          <a:xfrm>
            <a:off x="7259496" y="5902729"/>
            <a:ext cx="1672499" cy="727053"/>
          </a:xfrm>
          <a:prstGeom prst="rect">
            <a:avLst/>
          </a:prstGeom>
        </p:spPr>
      </p:pic>
    </p:spTree>
    <p:extLst>
      <p:ext uri="{BB962C8B-B14F-4D97-AF65-F5344CB8AC3E}">
        <p14:creationId xmlns:p14="http://schemas.microsoft.com/office/powerpoint/2010/main" val="3577997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42292</TotalTime>
  <Words>729</Words>
  <Application>Microsoft Office PowerPoint</Application>
  <PresentationFormat>On-screen Show (4:3)</PresentationFormat>
  <Paragraphs>182</Paragraphs>
  <Slides>25</Slides>
  <Notes>25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Calibri Light</vt:lpstr>
      <vt:lpstr>Office Theme</vt:lpstr>
      <vt:lpstr>Living with LHON: Education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Schools for the Blind</vt:lpstr>
      <vt:lpstr>PowerPoint Presentation</vt:lpstr>
      <vt:lpstr>PowerPoint Presentation</vt:lpstr>
      <vt:lpstr>PowerPoint Presentation</vt:lpstr>
      <vt:lpstr>Scholarships</vt:lpstr>
      <vt:lpstr>Blindness Training</vt:lpstr>
      <vt:lpstr>PowerPoint Presentation</vt:lpstr>
      <vt:lpstr>PowerPoint Presentation</vt:lpstr>
      <vt:lpstr>Facebook Group</vt:lpstr>
      <vt:lpstr>LHON.org</vt:lpstr>
      <vt:lpstr>Living with LHON: Education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Lionel POINCENOT</dc:creator>
  <cp:lastModifiedBy>Knox, Molly E</cp:lastModifiedBy>
  <cp:revision>2025</cp:revision>
  <cp:lastPrinted>2019-02-12T15:37:35Z</cp:lastPrinted>
  <dcterms:created xsi:type="dcterms:W3CDTF">2016-04-23T15:24:08Z</dcterms:created>
  <dcterms:modified xsi:type="dcterms:W3CDTF">2019-06-25T16:38:20Z</dcterms:modified>
</cp:coreProperties>
</file>