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5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2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2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31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04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71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0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38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26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84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8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56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7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8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8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2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6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5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4B99F4-6C43-42FD-A48E-004D144558F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51DEDF-D44A-4527-AD3A-FA32894C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5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9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99411"/>
            <a:ext cx="9711088" cy="90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399" y="2400074"/>
            <a:ext cx="9297202" cy="3757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2AB7-5E72-4A5E-A041-A4E2A53B43AB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4EC1-05AC-4E68-884B-021E55ED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4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37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65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Custom Design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Strittmatter</dc:creator>
  <cp:lastModifiedBy>Kara Strittmatter</cp:lastModifiedBy>
  <cp:revision>4</cp:revision>
  <dcterms:created xsi:type="dcterms:W3CDTF">2021-03-23T14:23:56Z</dcterms:created>
  <dcterms:modified xsi:type="dcterms:W3CDTF">2021-03-29T18:43:40Z</dcterms:modified>
</cp:coreProperties>
</file>