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TER TEMPLATE" id="{599E2B83-A350-F84B-94CC-81A0C7D82357}">
          <p14:sldIdLst>
            <p14:sldId id="256"/>
          </p14:sldIdLst>
        </p14:section>
        <p14:section name="BACKGROUND" id="{3236543D-813E-B04C-BF5D-5B8F6A3C074E}">
          <p14:sldIdLst>
            <p14:sldId id="263"/>
          </p14:sldIdLst>
        </p14:section>
        <p14:section name="METHODS" id="{EC203EB3-10BF-EE44-A24B-A05A32D172FF}">
          <p14:sldIdLst>
            <p14:sldId id="257"/>
          </p14:sldIdLst>
        </p14:section>
        <p14:section name="RESULTS" id="{0492547C-4150-324E-917C-C6E31D28B0FF}">
          <p14:sldIdLst>
            <p14:sldId id="258"/>
          </p14:sldIdLst>
        </p14:section>
        <p14:section name="RESULTS CONTINUED" id="{DCFFB273-D207-9647-BCF2-B83D03BD3289}">
          <p14:sldIdLst>
            <p14:sldId id="259"/>
          </p14:sldIdLst>
        </p14:section>
        <p14:section name="CONCLUSIONS" id="{B67BD088-5148-594D-92C5-9DB00E9E08B6}">
          <p14:sldIdLst>
            <p14:sldId id="260"/>
          </p14:sldIdLst>
        </p14:section>
        <p14:section name="CONTACT INFORMATION" id="{323DDE1E-E8D4-9B4C-BEAF-B4658ED843C1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74F"/>
    <a:srgbClr val="703250"/>
    <a:srgbClr val="1B7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900" autoAdjust="0"/>
  </p:normalViewPr>
  <p:slideViewPr>
    <p:cSldViewPr snapToGrid="0">
      <p:cViewPr varScale="1">
        <p:scale>
          <a:sx n="53" d="100"/>
          <a:sy n="53" d="100"/>
        </p:scale>
        <p:origin x="5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34A0-7D00-4401-85E2-CCC0E49A4C67}" type="datetimeFigureOut">
              <a:rPr lang="en-US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22EAE-0C4A-49A6-880B-CD200470E24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22EAE-0C4A-49A6-880B-CD200470E24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22EAE-0C4A-49A6-880B-CD200470E24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7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22EAE-0C4A-49A6-880B-CD200470E24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22EAE-0C4A-49A6-880B-CD200470E24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22EAE-0C4A-49A6-880B-CD200470E24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63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5C303-7535-494D-85C7-95FAA03E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2910F1-F3BF-474B-BAE0-5D7AB1D9A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AB8905-8B4D-A04F-A7A9-D76580B0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F8A71F-E7D5-0942-9EDC-10187AA7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9500E-98EF-C540-AE1E-70C3CBE8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7ED1E7-B498-6C4D-A41B-9AB240DEC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A497EB-C106-184B-8C30-2CFFE3F47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67ABBA-96BD-1146-90D6-46574FDB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267EE-63F9-B140-8C24-10AFB9B6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9F51B-0472-3D4E-97A4-FFFD0985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E00-BC69-C64E-989E-D64E566F016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877B-221B-624E-BEB5-D15A9DBC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76299B-F1FD-4EA8-B2CB-27966522C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9790"/>
            <a:ext cx="3469665" cy="9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FB145-F91E-E64E-9E57-A9987B9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7EAD50-20EC-C44B-93FF-0C1852E96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6DEA6-5E5A-974B-AD5B-DBF126A4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4F9FF6-1571-5049-AA2C-BEF8D05E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E80DA9-CEB2-0C47-931D-C7D21E87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1312-4FA2-A043-8688-4F37FF4F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D16DFC-0126-6A42-BDD9-C67C8A522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A3AD88-87D0-E945-A880-CB548BF20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832DBE-E6C6-0846-889F-9754F6BA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71B601-BA3A-8A46-A130-16CBF761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6CC337-8525-824C-95E3-06D21333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1D6FB-F9FD-234E-9B62-57D7AD28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32EE29-B391-1A41-B8F4-B29FAA534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901694-0DEE-0A4A-BB07-8102A72D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609454-2CB2-4B4D-B63B-46F729315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D92C29-E63A-BD4B-AE9D-B11F9F30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CD243A-F40B-B642-875A-0665FE23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C3B25A-5AA6-6A48-BBB7-F438CAD6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C416FB-8CCF-7247-9A6C-4366D0A6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FF03A-CD6F-A24A-8367-A23E53CA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6DD12-A63A-7F4B-AD89-90322B5D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ACFC73-BF63-9E4F-BD61-3A95D8D3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A3576B-5423-B245-B5E0-D391B975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847F55-2F77-F14F-AED7-B53277B9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55301F-52AF-A54F-B472-BE19FAC3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DCD012-445F-8240-A48C-D97C83D1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B504E-5E9D-2A41-BD99-45EB2058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93174-ECFC-0949-BB27-7D9E2DE4C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26B586-0EDB-A046-AEB7-F52F92599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BEB017-5C07-1C4F-B423-A1D7F0D5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55A716-598D-1C4E-A426-EBBBE434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47FFEF-FE67-F54E-8C7B-5445B48D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719C30-6DE4-3F4C-980B-2E07D06F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940313-E3D0-3640-9EB0-330F00363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B881CF-555A-FC45-88AD-6B2CEFD84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807455-C9FB-3949-803E-1D649233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A6E462-EE00-1F45-9680-160B0428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941ACF-42C9-E445-B00F-FC49F493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704EAB-FBBA-EC4D-8010-2DE4EBDC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3A4569-236F-394F-9114-D133C754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276D65-8F40-E545-9B55-EA0297B37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2EB4-87E7-FB4A-9B74-FF638C2A6B5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807DEC-16E3-984C-8EBC-25840B120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1C1FFA-6E7E-6741-948D-2EBDF24AC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D3CF-EBCC-BF4B-B449-486C2B52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slide" Target="slide6.xml"/><Relationship Id="rId2" Type="http://schemas.openxmlformats.org/officeDocument/2006/relationships/image" Target="../media/image2.jp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5" Type="http://schemas.openxmlformats.org/officeDocument/2006/relationships/slide" Target="slide5.xml"/><Relationship Id="rId10" Type="http://schemas.openxmlformats.org/officeDocument/2006/relationships/image" Target="../media/image9.png"/><Relationship Id="rId19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slide" Target="slide2.xml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tiff"/><Relationship Id="rId5" Type="http://schemas.openxmlformats.org/officeDocument/2006/relationships/image" Target="../media/image12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8DAA5-E611-D949-AB73-82E0CDC5736C}"/>
              </a:ext>
            </a:extLst>
          </p:cNvPr>
          <p:cNvSpPr txBox="1">
            <a:spLocks/>
          </p:cNvSpPr>
          <p:nvPr/>
        </p:nvSpPr>
        <p:spPr>
          <a:xfrm>
            <a:off x="440990" y="194381"/>
            <a:ext cx="9904489" cy="7229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>
                <a:ea typeface="+mj-lt"/>
                <a:cs typeface="+mj-lt"/>
              </a:rPr>
              <a:t>POSTER TITLE</a:t>
            </a:r>
            <a:endParaRPr lang="en-US" sz="1500" dirty="0">
              <a:cs typeface="Arial"/>
            </a:endParaRP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xmlns="" id="{1EC3D935-F3AC-C147-A8D3-05038AB9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93" y="727810"/>
            <a:ext cx="1113786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400" u="sng" noProof="1">
                <a:solidFill>
                  <a:srgbClr val="333333"/>
                </a:solidFill>
                <a:latin typeface="Arial"/>
                <a:cs typeface="Arial"/>
              </a:rPr>
              <a:t>COLLABORATORS (NAME, TITLE; NAME, TITLE; NAME, TITLE)</a:t>
            </a:r>
            <a:endParaRPr lang="en-US" sz="1400" noProof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400" noProof="1">
                <a:solidFill>
                  <a:srgbClr val="333333"/>
                </a:solidFill>
                <a:latin typeface="Arial"/>
                <a:cs typeface="Arial"/>
              </a:rPr>
              <a:t>Institution; City/State</a:t>
            </a:r>
            <a:endParaRPr lang="en-US" sz="1400" i="1" dirty="0">
              <a:solidFill>
                <a:srgbClr val="333333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suz="http://schemas.microsoft.com/office/powerpoint/2016/summaryzoom" xmlns="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C494EC76-58F1-174A-B800-FE2700999A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8990071"/>
                  </p:ext>
                </p:extLst>
              </p:nvPr>
            </p:nvGraphicFramePr>
            <p:xfrm>
              <a:off x="74428" y="1194324"/>
              <a:ext cx="12117572" cy="5114938"/>
            </p:xfrm>
            <a:graphic>
              <a:graphicData uri="http://schemas.microsoft.com/office/powerpoint/2016/summaryzoom">
                <psuz:summaryZm>
                  <psuz:summaryZmObj sectionId="{3236543D-813E-B04C-BF5D-5B8F6A3C074E}">
                    <psuz:zmPr id="{DAE5A4EF-F2C5-8644-B38A-22F1053BA749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556" y="444467"/>
                          <a:ext cx="3635271" cy="204484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bg1"/>
                          </a:solidFill>
                        </a:ln>
                      </p166:spPr>
                    </psuz:zmPr>
                  </psuz:summaryZmObj>
                  <psuz:summaryZmObj sectionId="{EC203EB3-10BF-EE44-A24B-A05A32D172FF}" offsetFactorX="-103779" offsetFactorY="106460">
                    <psuz:zmPr id="{5363FEB9-26D4-0647-A59E-77AD2B046564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8502" y="2621404"/>
                          <a:ext cx="3635271" cy="204484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uz:zmPr>
                  </psuz:summaryZmObj>
                  <psuz:summaryZmObj sectionId="{0492547C-4150-324E-917C-C6E31D28B0FF}" offsetFactorX="-103750" offsetFactorY="111">
                    <psuz:zmPr id="{7018B576-E87C-5541-8A85-958D770FC3C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41150" y="446737"/>
                          <a:ext cx="3635271" cy="204484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uz:zmPr>
                  </psuz:summaryZmObj>
                  <psuz:summaryZmObj sectionId="{DCFFB273-D207-9647-BCF2-B83D03BD3289}" offsetFactorX="103750" offsetFactorY="-71">
                    <psuz:zmPr id="{301843B5-8E81-C348-AD3F-A1C37DA57895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41150" y="2624178"/>
                          <a:ext cx="3635271" cy="204484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uz:zmPr>
                  </psuz:summaryZmObj>
                  <psuz:summaryZmObj sectionId="{B67BD088-5148-594D-92C5-9DB00E9E08B6}" offsetFactorX="103389" offsetFactorY="-106433">
                    <psuz:zmPr id="{8CB2DE3E-CA38-C046-AC0C-A92E76E122FC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999620" y="449245"/>
                          <a:ext cx="3635271" cy="204484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uz:zmPr>
                  </psuz:summaryZmObj>
                  <psuz:summaryZmObj sectionId="{323DDE1E-E8D4-9B4C-BEAF-B4658ED843C1}">
                    <psuz:zmPr id="{2BA3BFE2-BAB6-C649-AD79-41702596FB1C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12744" y="2625630"/>
                          <a:ext cx="3635271" cy="204484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xmlns="" id="{C494EC76-58F1-174A-B800-FE2700999A5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74428" y="1194324"/>
                <a:ext cx="12117572" cy="5114938"/>
                <a:chOff x="74428" y="1194324"/>
                <a:chExt cx="12117572" cy="5114938"/>
              </a:xfrm>
            </p:grpSpPr>
            <p:pic>
              <p:nvPicPr>
                <p:cNvPr id="3" name="Picture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3984" y="1638791"/>
                  <a:ext cx="3635271" cy="2044840"/>
                </a:xfrm>
                <a:prstGeom prst="rect">
                  <a:avLst/>
                </a:prstGeom>
                <a:ln w="3175">
                  <a:solidFill>
                    <a:schemeClr val="bg1"/>
                  </a:solidFill>
                </a:ln>
              </p:spPr>
            </p:pic>
            <p:pic>
              <p:nvPicPr>
                <p:cNvPr id="5" name="Picture 5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2930" y="3815728"/>
                  <a:ext cx="3635271" cy="2044840"/>
                </a:xfrm>
                <a:prstGeom prst="rect">
                  <a:avLst/>
                </a:prstGeom>
                <a:ln w="3175">
                  <a:noFill/>
                </a:ln>
              </p:spPr>
            </p:pic>
            <p:pic>
              <p:nvPicPr>
                <p:cNvPr id="7" name="Picture 7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15578" y="1641061"/>
                  <a:ext cx="3635271" cy="2044840"/>
                </a:xfrm>
                <a:prstGeom prst="rect">
                  <a:avLst/>
                </a:prstGeom>
                <a:ln w="3175">
                  <a:noFill/>
                </a:ln>
              </p:spPr>
            </p:pic>
            <p:pic>
              <p:nvPicPr>
                <p:cNvPr id="8" name="Picture 8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5578" y="3818502"/>
                  <a:ext cx="3635271" cy="2044840"/>
                </a:xfrm>
                <a:prstGeom prst="rect">
                  <a:avLst/>
                </a:prstGeom>
                <a:ln w="3175">
                  <a:noFill/>
                </a:ln>
              </p:spPr>
            </p:pic>
            <p:pic>
              <p:nvPicPr>
                <p:cNvPr id="9" name="Picture 9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74048" y="1643569"/>
                  <a:ext cx="3635271" cy="2044840"/>
                </a:xfrm>
                <a:prstGeom prst="rect">
                  <a:avLst/>
                </a:prstGeom>
                <a:ln w="3175">
                  <a:noFill/>
                </a:ln>
              </p:spPr>
            </p:pic>
            <p:pic>
              <p:nvPicPr>
                <p:cNvPr id="10" name="Picture 10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7172" y="3819954"/>
                  <a:ext cx="3635271" cy="2044840"/>
                </a:xfrm>
                <a:prstGeom prst="rect">
                  <a:avLst/>
                </a:prstGeom>
                <a:ln w="3175">
                  <a:noFill/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10150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3BDEA03-C4A4-5B40-AABD-3FD9F0D2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914399"/>
          </a:xfrm>
          <a:solidFill>
            <a:srgbClr val="23874F"/>
          </a:solidFill>
        </p:spPr>
        <p:txBody>
          <a:bodyPr>
            <a:normAutofit/>
          </a:bodyPr>
          <a:lstStyle/>
          <a:p>
            <a:pPr algn="ctr"/>
            <a:r>
              <a:rPr lang="en-US" sz="37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8986C4-4562-174C-B21E-F0B70EC0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0" y="914402"/>
            <a:ext cx="11826033" cy="56450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B74142"/>
              </a:buClr>
              <a:buSzPct val="200000"/>
              <a:buFont typeface="System Font Regular"/>
              <a:buChar char="-"/>
              <a:defRPr/>
            </a:pPr>
            <a:endParaRPr lang="en-US" sz="3200" dirty="0">
              <a:latin typeface="Arial"/>
              <a:cs typeface="Arial"/>
            </a:endParaRP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#1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#2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#3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#4</a:t>
            </a:r>
          </a:p>
          <a:p>
            <a:pPr>
              <a:buClr>
                <a:srgbClr val="B74142"/>
              </a:buClr>
              <a:buSzPct val="200000"/>
              <a:defRPr/>
            </a:pP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7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3BDEA03-C4A4-5B40-AABD-3FD9F0D2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914399"/>
          </a:xfrm>
          <a:solidFill>
            <a:srgbClr val="23874F"/>
          </a:solidFill>
        </p:spPr>
        <p:txBody>
          <a:bodyPr>
            <a:norm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8986C4-4562-174C-B21E-F0B70EC0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16782"/>
            <a:ext cx="11963400" cy="57951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458A4"/>
              </a:buClr>
              <a:buSzPct val="200000"/>
              <a:buFont typeface="System Font Regular"/>
              <a:buChar char="-"/>
              <a:defRPr/>
            </a:pPr>
            <a:endParaRPr lang="en-US" sz="36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#1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#2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#3</a:t>
            </a:r>
          </a:p>
          <a:p>
            <a:pPr marL="456565" indent="-45656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458A4"/>
              </a:buClr>
              <a:buSzPct val="200000"/>
              <a:buFont typeface="System Font Regular"/>
              <a:buChar char="-"/>
              <a:defRPr/>
            </a:pPr>
            <a:endParaRPr lang="en-US" sz="2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2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3BDEA03-C4A4-5B40-AABD-3FD9F0D2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914399"/>
          </a:xfrm>
          <a:solidFill>
            <a:srgbClr val="23874F"/>
          </a:solidFill>
        </p:spPr>
        <p:txBody>
          <a:bodyPr>
            <a:norm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CD02CA81-DEFF-4199-BC9D-10E861FE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14402"/>
            <a:ext cx="11641491" cy="5542177"/>
          </a:xfrm>
        </p:spPr>
        <p:txBody>
          <a:bodyPr>
            <a:noAutofit/>
          </a:bodyPr>
          <a:lstStyle/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#1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#2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#3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#4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1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937D82F5-864C-448F-8522-BA34ADEE0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99503"/>
              </p:ext>
            </p:extLst>
          </p:nvPr>
        </p:nvGraphicFramePr>
        <p:xfrm>
          <a:off x="0" y="1"/>
          <a:ext cx="12169168" cy="804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292">
                  <a:extLst>
                    <a:ext uri="{9D8B030D-6E8A-4147-A177-3AD203B41FA5}">
                      <a16:colId xmlns:a16="http://schemas.microsoft.com/office/drawing/2014/main" xmlns="" val="2569367169"/>
                    </a:ext>
                  </a:extLst>
                </a:gridCol>
                <a:gridCol w="3042292">
                  <a:extLst>
                    <a:ext uri="{9D8B030D-6E8A-4147-A177-3AD203B41FA5}">
                      <a16:colId xmlns:a16="http://schemas.microsoft.com/office/drawing/2014/main" xmlns="" val="3221482646"/>
                    </a:ext>
                  </a:extLst>
                </a:gridCol>
                <a:gridCol w="3042292">
                  <a:extLst>
                    <a:ext uri="{9D8B030D-6E8A-4147-A177-3AD203B41FA5}">
                      <a16:colId xmlns:a16="http://schemas.microsoft.com/office/drawing/2014/main" xmlns="" val="2081298476"/>
                    </a:ext>
                  </a:extLst>
                </a:gridCol>
                <a:gridCol w="3042292">
                  <a:extLst>
                    <a:ext uri="{9D8B030D-6E8A-4147-A177-3AD203B41FA5}">
                      <a16:colId xmlns:a16="http://schemas.microsoft.com/office/drawing/2014/main" xmlns="" val="616322942"/>
                    </a:ext>
                  </a:extLst>
                </a:gridCol>
              </a:tblGrid>
              <a:tr h="1779164"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effectLst/>
                        </a:rPr>
                        <a:t>GRAPHICAL IMAGE OR PICTURE FILE</a:t>
                      </a:r>
                      <a:endParaRPr lang="en-US" dirty="0"/>
                    </a:p>
                  </a:txBody>
                  <a:tcPr anchor="ctr">
                    <a:solidFill>
                      <a:srgbClr val="23874F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effectLst/>
                        </a:rPr>
                        <a:t>CCT OR (95CI)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effectLst/>
                        </a:rPr>
                        <a:t>CMRI OR (95CI)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effectLst/>
                        </a:rPr>
                        <a:t>CXR OR (95CI)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9970492"/>
                  </a:ext>
                </a:extLst>
              </a:tr>
              <a:tr h="145529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4258777"/>
                  </a:ext>
                </a:extLst>
              </a:tr>
              <a:tr h="145529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7069940"/>
                  </a:ext>
                </a:extLst>
              </a:tr>
              <a:tr h="145529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31382362"/>
                  </a:ext>
                </a:extLst>
              </a:tr>
              <a:tr h="1903082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572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1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3BDEA03-C4A4-5B40-AABD-3FD9F0D2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914399"/>
          </a:xfrm>
          <a:solidFill>
            <a:srgbClr val="23874F"/>
          </a:solidFill>
        </p:spPr>
        <p:txBody>
          <a:bodyPr>
            <a:norm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8986C4-4562-174C-B21E-F0B70EC0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105826"/>
            <a:ext cx="11260083" cy="55860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endParaRPr lang="en-US" sz="3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#1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#2</a:t>
            </a:r>
          </a:p>
          <a:p>
            <a:pPr marL="457178" indent="-45717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200000"/>
              <a:buFont typeface="System Font Regular"/>
              <a:buChar char="-"/>
              <a:defRPr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#3</a:t>
            </a:r>
          </a:p>
          <a:p>
            <a:pPr marL="456565" indent="-45656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24A648"/>
              </a:buClr>
              <a:buSzPct val="200000"/>
              <a:buFont typeface="System Font Regular"/>
              <a:buChar char="-"/>
              <a:defRPr/>
            </a:pPr>
            <a:endParaRPr lang="en-US" sz="3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3BDEA03-C4A4-5B40-AABD-3FD9F0D2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914399"/>
          </a:xfrm>
          <a:solidFill>
            <a:srgbClr val="23874F"/>
          </a:solidFill>
        </p:spPr>
        <p:txBody>
          <a:bodyPr>
            <a:norm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8986C4-4562-174C-B21E-F0B70EC0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76" y="1871064"/>
            <a:ext cx="8337255" cy="1877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700" dirty="0">
                <a:latin typeface="Arial"/>
                <a:cs typeface="Arial"/>
              </a:rPr>
              <a:t>NAME, MD or PhD</a:t>
            </a:r>
          </a:p>
          <a:p>
            <a:pPr marL="0" indent="0">
              <a:buNone/>
              <a:tabLst>
                <a:tab pos="5553994" algn="l"/>
              </a:tabLst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Title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553994" algn="l"/>
              </a:tabLst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Institution/School or Educational Society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379B33-3973-854F-9746-C47CADD0AF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247" y="4336514"/>
            <a:ext cx="380660" cy="380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E3A00C-D22F-234D-872B-9747A2B8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87" y="5404697"/>
            <a:ext cx="415131" cy="415131"/>
          </a:xfrm>
          <a:prstGeom prst="rect">
            <a:avLst/>
          </a:prstGeom>
        </p:spPr>
      </p:pic>
      <p:pic>
        <p:nvPicPr>
          <p:cNvPr id="10" name="Graphic 9" descr="Telephone">
            <a:extLst>
              <a:ext uri="{FF2B5EF4-FFF2-40B4-BE49-F238E27FC236}">
                <a16:creationId xmlns:a16="http://schemas.microsoft.com/office/drawing/2014/main" xmlns="" id="{BF7836C5-D038-BA4C-A672-97DB4F156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0904" y="4728689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805DD5-17E2-A944-84BA-917FB0FA396B}"/>
              </a:ext>
            </a:extLst>
          </p:cNvPr>
          <p:cNvSpPr/>
          <p:nvPr/>
        </p:nvSpPr>
        <p:spPr>
          <a:xfrm>
            <a:off x="427086" y="4261933"/>
            <a:ext cx="7750334" cy="20836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US" sz="2900" dirty="0">
                <a:latin typeface="Arial"/>
                <a:cs typeface="Arial"/>
              </a:rPr>
              <a:t>     Name@gmail.com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US" sz="2900" dirty="0">
                <a:latin typeface="Arial"/>
                <a:cs typeface="Arial"/>
              </a:rPr>
              <a:t>     123-456-7890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US" sz="2900" dirty="0">
                <a:latin typeface="Arial"/>
                <a:cs typeface="Arial"/>
              </a:rPr>
              <a:t>     </a:t>
            </a:r>
            <a:r>
              <a:rPr lang="en-US" sz="2900" dirty="0" err="1">
                <a:latin typeface="Arial"/>
                <a:cs typeface="Arial"/>
              </a:rPr>
              <a:t>LinkedInName</a:t>
            </a:r>
            <a:endParaRPr lang="en-US" sz="2900" dirty="0">
              <a:latin typeface="Arial"/>
              <a:cs typeface="Arial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4E8481-B116-441E-8AFE-BCA0AAC02DF0}"/>
              </a:ext>
            </a:extLst>
          </p:cNvPr>
          <p:cNvSpPr/>
          <p:nvPr/>
        </p:nvSpPr>
        <p:spPr>
          <a:xfrm>
            <a:off x="950504" y="5859740"/>
            <a:ext cx="7057096" cy="49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@SamplePerson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F2C5C4-E6B5-49E0-B4C7-4AC44238C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04" y="5859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SA 2020 Poster Template" id="{30D7D02D-7EE9-AB4C-A53C-F4AE75208234}" vid="{BA68D28D-34A4-FD4B-91AB-CED49CC197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89</Words>
  <Application>Microsoft Office PowerPoint</Application>
  <PresentationFormat>Widescreen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System Font Regular</vt:lpstr>
      <vt:lpstr>Office Theme</vt:lpstr>
      <vt:lpstr>PowerPoint Presentation</vt:lpstr>
      <vt:lpstr>BACKGROUND</vt:lpstr>
      <vt:lpstr>METHODS</vt:lpstr>
      <vt:lpstr>RESULTS</vt:lpstr>
      <vt:lpstr>PowerPoint Presentation</vt:lpstr>
      <vt:lpstr>CONCLUSIONS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Kara Strittmatter</cp:lastModifiedBy>
  <cp:revision>25</cp:revision>
  <dcterms:created xsi:type="dcterms:W3CDTF">2020-04-15T19:38:16Z</dcterms:created>
  <dcterms:modified xsi:type="dcterms:W3CDTF">2021-03-23T14:58:31Z</dcterms:modified>
</cp:coreProperties>
</file>